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4"/>
  </p:sldMasterIdLst>
  <p:notesMasterIdLst>
    <p:notesMasterId r:id="rId16"/>
  </p:notesMasterIdLst>
  <p:sldIdLst>
    <p:sldId id="256" r:id="rId5"/>
    <p:sldId id="257" r:id="rId6"/>
    <p:sldId id="259" r:id="rId7"/>
    <p:sldId id="260" r:id="rId8"/>
    <p:sldId id="261" r:id="rId9"/>
    <p:sldId id="262" r:id="rId10"/>
    <p:sldId id="263" r:id="rId11"/>
    <p:sldId id="279" r:id="rId12"/>
    <p:sldId id="265" r:id="rId13"/>
    <p:sldId id="266" r:id="rId14"/>
    <p:sldId id="277" r:id="rId15"/>
  </p:sldIdLst>
  <p:sldSz cx="18288000" cy="10287000"/>
  <p:notesSz cx="6888163" cy="10018713"/>
  <p:embeddedFontLst>
    <p:embeddedFont>
      <p:font typeface="Gill Sans Nova Light" panose="020B0302020104020203" pitchFamily="34" charset="0"/>
      <p:regular r:id="rId17"/>
      <p:italic r:id="rId18"/>
    </p:embeddedFont>
    <p:embeddedFont>
      <p:font typeface="Lato" panose="020F0502020204030203" pitchFamily="34" charset="0"/>
      <p:regular r:id="rId19"/>
      <p:bold r:id="rId20"/>
    </p:embeddedFont>
    <p:embeddedFont>
      <p:font typeface="TT Rounds Condensed" panose="020B0604020202020204" charset="0"/>
      <p:regular r:id="rId21"/>
    </p:embeddedFont>
    <p:embeddedFont>
      <p:font typeface="TT Rounds Condensed Bold" panose="020B0604020202020204" charset="0"/>
      <p:regular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4B5D"/>
    <a:srgbClr val="307C91"/>
    <a:srgbClr val="B6DCE9"/>
    <a:srgbClr val="8B929A"/>
    <a:srgbClr val="E5E3E4"/>
    <a:srgbClr val="7B5C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D072C8-81F7-4B59-BAF4-7B7E882FB092}" v="416" dt="2025-03-13T05:39:48.739"/>
    <p1510:client id="{38AAB76A-1BCC-43BB-8E11-D0084897EF95}" v="78" dt="2025-03-13T06:04:32.990"/>
    <p1510:client id="{FFCE686A-E478-ED2D-1C17-27E23693BD46}" v="2" dt="2025-03-14T01:32:19.165"/>
  </p1510:revLst>
</p1510:revInfo>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148"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Kammerer @CDBS" userId="S::enquiries@cdbspecialists.com.au::58c94178-e9d9-4e74-9e5c-daf2c5ec899a" providerId="AD" clId="Web-{314434D9-4603-F20B-60E8-58B64B8A1DDB}"/>
    <pc:docChg chg="modSld">
      <pc:chgData name="Kylie Kammerer @CDBS" userId="S::enquiries@cdbspecialists.com.au::58c94178-e9d9-4e74-9e5c-daf2c5ec899a" providerId="AD" clId="Web-{314434D9-4603-F20B-60E8-58B64B8A1DDB}" dt="2024-02-13T04:29:43.612" v="280"/>
      <pc:docMkLst>
        <pc:docMk/>
      </pc:docMkLst>
      <pc:sldChg chg="modSp">
        <pc:chgData name="Kylie Kammerer @CDBS" userId="S::enquiries@cdbspecialists.com.au::58c94178-e9d9-4e74-9e5c-daf2c5ec899a" providerId="AD" clId="Web-{314434D9-4603-F20B-60E8-58B64B8A1DDB}" dt="2024-02-13T01:32:50.943" v="130" actId="1076"/>
        <pc:sldMkLst>
          <pc:docMk/>
          <pc:sldMk cId="0" sldId="256"/>
        </pc:sldMkLst>
      </pc:sldChg>
      <pc:sldChg chg="modSp">
        <pc:chgData name="Kylie Kammerer @CDBS" userId="S::enquiries@cdbspecialists.com.au::58c94178-e9d9-4e74-9e5c-daf2c5ec899a" providerId="AD" clId="Web-{314434D9-4603-F20B-60E8-58B64B8A1DDB}" dt="2024-02-13T01:30:22.126" v="126" actId="1076"/>
        <pc:sldMkLst>
          <pc:docMk/>
          <pc:sldMk cId="0" sldId="257"/>
        </pc:sldMkLst>
      </pc:sldChg>
      <pc:sldChg chg="modSp">
        <pc:chgData name="Kylie Kammerer @CDBS" userId="S::enquiries@cdbspecialists.com.au::58c94178-e9d9-4e74-9e5c-daf2c5ec899a" providerId="AD" clId="Web-{314434D9-4603-F20B-60E8-58B64B8A1DDB}" dt="2024-02-13T01:49:41.696" v="151" actId="1076"/>
        <pc:sldMkLst>
          <pc:docMk/>
          <pc:sldMk cId="0" sldId="258"/>
        </pc:sldMkLst>
      </pc:sldChg>
      <pc:sldChg chg="modSp">
        <pc:chgData name="Kylie Kammerer @CDBS" userId="S::enquiries@cdbspecialists.com.au::58c94178-e9d9-4e74-9e5c-daf2c5ec899a" providerId="AD" clId="Web-{314434D9-4603-F20B-60E8-58B64B8A1DDB}" dt="2024-02-13T01:02:07.521" v="47" actId="20577"/>
        <pc:sldMkLst>
          <pc:docMk/>
          <pc:sldMk cId="0" sldId="259"/>
        </pc:sldMkLst>
      </pc:sldChg>
      <pc:sldChg chg="modSp">
        <pc:chgData name="Kylie Kammerer @CDBS" userId="S::enquiries@cdbspecialists.com.au::58c94178-e9d9-4e74-9e5c-daf2c5ec899a" providerId="AD" clId="Web-{314434D9-4603-F20B-60E8-58B64B8A1DDB}" dt="2024-02-13T01:52:27.483" v="174"/>
        <pc:sldMkLst>
          <pc:docMk/>
          <pc:sldMk cId="0" sldId="260"/>
        </pc:sldMkLst>
      </pc:sldChg>
      <pc:sldChg chg="modSp">
        <pc:chgData name="Kylie Kammerer @CDBS" userId="S::enquiries@cdbspecialists.com.au::58c94178-e9d9-4e74-9e5c-daf2c5ec899a" providerId="AD" clId="Web-{314434D9-4603-F20B-60E8-58B64B8A1DDB}" dt="2024-02-13T02:05:30.729" v="193" actId="1076"/>
        <pc:sldMkLst>
          <pc:docMk/>
          <pc:sldMk cId="0" sldId="263"/>
        </pc:sldMkLst>
      </pc:sldChg>
      <pc:sldChg chg="modSp">
        <pc:chgData name="Kylie Kammerer @CDBS" userId="S::enquiries@cdbspecialists.com.au::58c94178-e9d9-4e74-9e5c-daf2c5ec899a" providerId="AD" clId="Web-{314434D9-4603-F20B-60E8-58B64B8A1DDB}" dt="2024-02-13T04:29:43.612" v="280"/>
        <pc:sldMkLst>
          <pc:docMk/>
          <pc:sldMk cId="0" sldId="264"/>
        </pc:sldMkLst>
      </pc:sldChg>
    </pc:docChg>
  </pc:docChgLst>
  <pc:docChgLst>
    <pc:chgData name="Kylie Kammerer @CDBS" userId="S::enquiries@cdbspecialists.com.au::58c94178-e9d9-4e74-9e5c-daf2c5ec899a" providerId="AD" clId="Web-{9DA1E6BB-59F0-7A7B-6EDD-43CE073B9278}"/>
    <pc:docChg chg="addSld delSld">
      <pc:chgData name="Kylie Kammerer @CDBS" userId="S::enquiries@cdbspecialists.com.au::58c94178-e9d9-4e74-9e5c-daf2c5ec899a" providerId="AD" clId="Web-{9DA1E6BB-59F0-7A7B-6EDD-43CE073B9278}" dt="2024-08-19T00:48:57.564" v="1"/>
      <pc:docMkLst>
        <pc:docMk/>
      </pc:docMkLst>
      <pc:sldChg chg="add del replId">
        <pc:chgData name="Kylie Kammerer @CDBS" userId="S::enquiries@cdbspecialists.com.au::58c94178-e9d9-4e74-9e5c-daf2c5ec899a" providerId="AD" clId="Web-{9DA1E6BB-59F0-7A7B-6EDD-43CE073B9278}" dt="2024-08-19T00:48:57.564" v="1"/>
        <pc:sldMkLst>
          <pc:docMk/>
          <pc:sldMk cId="3700654180" sldId="278"/>
        </pc:sldMkLst>
      </pc:sldChg>
    </pc:docChg>
  </pc:docChgLst>
  <pc:docChgLst>
    <pc:chgData name="Kylie Kammerer @CDBS" userId="S::enquiries@cdbspecialists.com.au::58c94178-e9d9-4e74-9e5c-daf2c5ec899a" providerId="AD" clId="Web-{CF8D40FC-262D-CF3B-22E5-F89B79AC1CF9}"/>
    <pc:docChg chg="addSld delSld modSld">
      <pc:chgData name="Kylie Kammerer @CDBS" userId="S::enquiries@cdbspecialists.com.au::58c94178-e9d9-4e74-9e5c-daf2c5ec899a" providerId="AD" clId="Web-{CF8D40FC-262D-CF3B-22E5-F89B79AC1CF9}" dt="2024-03-05T00:36:19.573" v="9" actId="1076"/>
      <pc:docMkLst>
        <pc:docMk/>
      </pc:docMkLst>
      <pc:sldChg chg="del">
        <pc:chgData name="Kylie Kammerer @CDBS" userId="S::enquiries@cdbspecialists.com.au::58c94178-e9d9-4e74-9e5c-daf2c5ec899a" providerId="AD" clId="Web-{CF8D40FC-262D-CF3B-22E5-F89B79AC1CF9}" dt="2024-03-05T00:35:02.586" v="2"/>
        <pc:sldMkLst>
          <pc:docMk/>
          <pc:sldMk cId="2035778984" sldId="268"/>
        </pc:sldMkLst>
      </pc:sldChg>
      <pc:sldChg chg="add del replId">
        <pc:chgData name="Kylie Kammerer @CDBS" userId="S::enquiries@cdbspecialists.com.au::58c94178-e9d9-4e74-9e5c-daf2c5ec899a" providerId="AD" clId="Web-{CF8D40FC-262D-CF3B-22E5-F89B79AC1CF9}" dt="2024-03-05T00:35:05.805" v="3"/>
        <pc:sldMkLst>
          <pc:docMk/>
          <pc:sldMk cId="3629697907" sldId="269"/>
        </pc:sldMkLst>
      </pc:sldChg>
      <pc:sldChg chg="modSp add">
        <pc:chgData name="Kylie Kammerer @CDBS" userId="S::enquiries@cdbspecialists.com.au::58c94178-e9d9-4e74-9e5c-daf2c5ec899a" providerId="AD" clId="Web-{CF8D40FC-262D-CF3B-22E5-F89B79AC1CF9}" dt="2024-03-05T00:36:19.573" v="9" actId="1076"/>
        <pc:sldMkLst>
          <pc:docMk/>
          <pc:sldMk cId="3629697907" sldId="276"/>
        </pc:sldMkLst>
      </pc:sldChg>
    </pc:docChg>
  </pc:docChgLst>
  <pc:docChgLst>
    <pc:chgData name="Kylie Kammerer @CDBS" userId="S::enquiries@cdbspecialists.com.au::58c94178-e9d9-4e74-9e5c-daf2c5ec899a" providerId="AD" clId="Web-{383D44B2-199F-8E4B-0CB3-B12B60E37454}"/>
    <pc:docChg chg="modSld">
      <pc:chgData name="Kylie Kammerer @CDBS" userId="S::enquiries@cdbspecialists.com.au::58c94178-e9d9-4e74-9e5c-daf2c5ec899a" providerId="AD" clId="Web-{383D44B2-199F-8E4B-0CB3-B12B60E37454}" dt="2024-04-08T02:05:17.713" v="4" actId="20577"/>
      <pc:docMkLst>
        <pc:docMk/>
      </pc:docMkLst>
      <pc:sldChg chg="delSp">
        <pc:chgData name="Kylie Kammerer @CDBS" userId="S::enquiries@cdbspecialists.com.au::58c94178-e9d9-4e74-9e5c-daf2c5ec899a" providerId="AD" clId="Web-{383D44B2-199F-8E4B-0CB3-B12B60E37454}" dt="2024-04-08T02:04:29.321" v="0"/>
        <pc:sldMkLst>
          <pc:docMk/>
          <pc:sldMk cId="0" sldId="256"/>
        </pc:sldMkLst>
      </pc:sldChg>
      <pc:sldChg chg="modSp">
        <pc:chgData name="Kylie Kammerer @CDBS" userId="S::enquiries@cdbspecialists.com.au::58c94178-e9d9-4e74-9e5c-daf2c5ec899a" providerId="AD" clId="Web-{383D44B2-199F-8E4B-0CB3-B12B60E37454}" dt="2024-04-08T02:05:12.635" v="2" actId="20577"/>
        <pc:sldMkLst>
          <pc:docMk/>
          <pc:sldMk cId="0" sldId="266"/>
        </pc:sldMkLst>
      </pc:sldChg>
      <pc:sldChg chg="modSp">
        <pc:chgData name="Kylie Kammerer @CDBS" userId="S::enquiries@cdbspecialists.com.au::58c94178-e9d9-4e74-9e5c-daf2c5ec899a" providerId="AD" clId="Web-{383D44B2-199F-8E4B-0CB3-B12B60E37454}" dt="2024-04-08T02:05:17.713" v="4" actId="20577"/>
        <pc:sldMkLst>
          <pc:docMk/>
          <pc:sldMk cId="3629697907" sldId="276"/>
        </pc:sldMkLst>
      </pc:sldChg>
    </pc:docChg>
  </pc:docChgLst>
  <pc:docChgLst>
    <pc:chgData name="Kylie Kammerer @CDBS" userId="S::enquiries@cdbspecialists.com.au::58c94178-e9d9-4e74-9e5c-daf2c5ec899a" providerId="AD" clId="Web-{A62B0EAF-4971-CE87-8970-D568A03C1281}"/>
    <pc:docChg chg="addSld delSld modSld">
      <pc:chgData name="Kylie Kammerer @CDBS" userId="S::enquiries@cdbspecialists.com.au::58c94178-e9d9-4e74-9e5c-daf2c5ec899a" providerId="AD" clId="Web-{A62B0EAF-4971-CE87-8970-D568A03C1281}" dt="2024-02-13T05:03:13.770" v="374"/>
      <pc:docMkLst>
        <pc:docMk/>
      </pc:docMkLst>
      <pc:sldChg chg="modSp">
        <pc:chgData name="Kylie Kammerer @CDBS" userId="S::enquiries@cdbspecialists.com.au::58c94178-e9d9-4e74-9e5c-daf2c5ec899a" providerId="AD" clId="Web-{A62B0EAF-4971-CE87-8970-D568A03C1281}" dt="2024-02-13T04:37:35.282" v="284"/>
        <pc:sldMkLst>
          <pc:docMk/>
          <pc:sldMk cId="0" sldId="264"/>
        </pc:sldMkLst>
      </pc:sldChg>
      <pc:sldChg chg="modSp">
        <pc:chgData name="Kylie Kammerer @CDBS" userId="S::enquiries@cdbspecialists.com.au::58c94178-e9d9-4e74-9e5c-daf2c5ec899a" providerId="AD" clId="Web-{A62B0EAF-4971-CE87-8970-D568A03C1281}" dt="2024-02-13T04:39:39.908" v="288" actId="1076"/>
        <pc:sldMkLst>
          <pc:docMk/>
          <pc:sldMk cId="0" sldId="265"/>
        </pc:sldMkLst>
      </pc:sldChg>
      <pc:sldChg chg="delSp modSp">
        <pc:chgData name="Kylie Kammerer @CDBS" userId="S::enquiries@cdbspecialists.com.au::58c94178-e9d9-4e74-9e5c-daf2c5ec899a" providerId="AD" clId="Web-{A62B0EAF-4971-CE87-8970-D568A03C1281}" dt="2024-02-13T04:48:23.226" v="328" actId="1076"/>
        <pc:sldMkLst>
          <pc:docMk/>
          <pc:sldMk cId="0" sldId="266"/>
        </pc:sldMkLst>
      </pc:sldChg>
      <pc:sldChg chg="addSp delSp modSp addAnim">
        <pc:chgData name="Kylie Kammerer @CDBS" userId="S::enquiries@cdbspecialists.com.au::58c94178-e9d9-4e74-9e5c-daf2c5ec899a" providerId="AD" clId="Web-{A62B0EAF-4971-CE87-8970-D568A03C1281}" dt="2024-02-13T05:02:37.831" v="373" actId="1076"/>
        <pc:sldMkLst>
          <pc:docMk/>
          <pc:sldMk cId="0" sldId="267"/>
        </pc:sldMkLst>
      </pc:sldChg>
      <pc:sldChg chg="add del replId">
        <pc:chgData name="Kylie Kammerer @CDBS" userId="S::enquiries@cdbspecialists.com.au::58c94178-e9d9-4e74-9e5c-daf2c5ec899a" providerId="AD" clId="Web-{A62B0EAF-4971-CE87-8970-D568A03C1281}" dt="2024-02-13T04:52:35.359" v="332"/>
        <pc:sldMkLst>
          <pc:docMk/>
          <pc:sldMk cId="1613048967" sldId="268"/>
        </pc:sldMkLst>
      </pc:sldChg>
      <pc:sldChg chg="addSp delSp modSp add mod replId setBg">
        <pc:chgData name="Kylie Kammerer @CDBS" userId="S::enquiries@cdbspecialists.com.au::58c94178-e9d9-4e74-9e5c-daf2c5ec899a" providerId="AD" clId="Web-{A62B0EAF-4971-CE87-8970-D568A03C1281}" dt="2024-02-13T05:03:13.770" v="374"/>
        <pc:sldMkLst>
          <pc:docMk/>
          <pc:sldMk cId="2035778984" sldId="268"/>
        </pc:sldMkLst>
      </pc:sldChg>
      <pc:sldChg chg="new del">
        <pc:chgData name="Kylie Kammerer @CDBS" userId="S::enquiries@cdbspecialists.com.au::58c94178-e9d9-4e74-9e5c-daf2c5ec899a" providerId="AD" clId="Web-{A62B0EAF-4971-CE87-8970-D568A03C1281}" dt="2024-02-13T04:50:57.825" v="330"/>
        <pc:sldMkLst>
          <pc:docMk/>
          <pc:sldMk cId="2852007994" sldId="268"/>
        </pc:sldMkLst>
      </pc:sldChg>
    </pc:docChg>
  </pc:docChgLst>
  <pc:docChgLst>
    <pc:chgData name="Kylie Kammerer @CDBS" userId="S::enquiries@cdbspecialists.com.au::58c94178-e9d9-4e74-9e5c-daf2c5ec899a" providerId="AD" clId="Web-{7322F0EB-560D-F90E-B93E-3676F038ABA4}"/>
    <pc:docChg chg="modSld">
      <pc:chgData name="Kylie Kammerer @CDBS" userId="S::enquiries@cdbspecialists.com.au::58c94178-e9d9-4e74-9e5c-daf2c5ec899a" providerId="AD" clId="Web-{7322F0EB-560D-F90E-B93E-3676F038ABA4}" dt="2024-02-13T05:04:28.410" v="1" actId="1076"/>
      <pc:docMkLst>
        <pc:docMk/>
      </pc:docMkLst>
      <pc:sldChg chg="modSp">
        <pc:chgData name="Kylie Kammerer @CDBS" userId="S::enquiries@cdbspecialists.com.au::58c94178-e9d9-4e74-9e5c-daf2c5ec899a" providerId="AD" clId="Web-{7322F0EB-560D-F90E-B93E-3676F038ABA4}" dt="2024-02-13T05:04:28.410" v="1" actId="1076"/>
        <pc:sldMkLst>
          <pc:docMk/>
          <pc:sldMk cId="0" sldId="267"/>
        </pc:sldMkLst>
      </pc:sldChg>
    </pc:docChg>
  </pc:docChgLst>
  <pc:docChgLst>
    <pc:chgData name="Kelly Oldfield" userId="70052713-6971-476d-b7a0-e69ed65d9c6d" providerId="ADAL" clId="{F7A42A53-BB6C-4474-B80C-43E4CA5923A0}"/>
    <pc:docChg chg="delSld modSld">
      <pc:chgData name="Kelly Oldfield" userId="70052713-6971-476d-b7a0-e69ed65d9c6d" providerId="ADAL" clId="{F7A42A53-BB6C-4474-B80C-43E4CA5923A0}" dt="2024-12-17T02:31:37.478" v="20" actId="20577"/>
      <pc:docMkLst>
        <pc:docMk/>
      </pc:docMkLst>
      <pc:sldChg chg="modSp del mod">
        <pc:chgData name="Kelly Oldfield" userId="70052713-6971-476d-b7a0-e69ed65d9c6d" providerId="ADAL" clId="{F7A42A53-BB6C-4474-B80C-43E4CA5923A0}" dt="2024-12-17T02:31:13.366" v="3" actId="47"/>
        <pc:sldMkLst>
          <pc:docMk/>
          <pc:sldMk cId="0" sldId="257"/>
        </pc:sldMkLst>
      </pc:sldChg>
      <pc:sldChg chg="modSp mod">
        <pc:chgData name="Kelly Oldfield" userId="70052713-6971-476d-b7a0-e69ed65d9c6d" providerId="ADAL" clId="{F7A42A53-BB6C-4474-B80C-43E4CA5923A0}" dt="2024-12-17T02:31:37.478" v="20" actId="20577"/>
        <pc:sldMkLst>
          <pc:docMk/>
          <pc:sldMk cId="0" sldId="260"/>
        </pc:sldMkLst>
        <pc:graphicFrameChg chg="modGraphic">
          <ac:chgData name="Kelly Oldfield" userId="70052713-6971-476d-b7a0-e69ed65d9c6d" providerId="ADAL" clId="{F7A42A53-BB6C-4474-B80C-43E4CA5923A0}" dt="2024-12-17T02:31:37.478" v="20" actId="20577"/>
          <ac:graphicFrameMkLst>
            <pc:docMk/>
            <pc:sldMk cId="0" sldId="260"/>
            <ac:graphicFrameMk id="6" creationId="{00000000-0000-0000-0000-000000000000}"/>
          </ac:graphicFrameMkLst>
        </pc:graphicFrameChg>
      </pc:sldChg>
      <pc:sldChg chg="modSp mod">
        <pc:chgData name="Kelly Oldfield" userId="70052713-6971-476d-b7a0-e69ed65d9c6d" providerId="ADAL" clId="{F7A42A53-BB6C-4474-B80C-43E4CA5923A0}" dt="2024-12-10T02:29:19.972" v="0" actId="1076"/>
        <pc:sldMkLst>
          <pc:docMk/>
          <pc:sldMk cId="0" sldId="262"/>
        </pc:sldMkLst>
      </pc:sldChg>
    </pc:docChg>
  </pc:docChgLst>
  <pc:docChgLst>
    <pc:chgData clId="Web-{781A18DC-1952-AA53-F6D4-1BC8814DA3E1}"/>
    <pc:docChg chg="modSld">
      <pc:chgData name="" userId="" providerId="" clId="Web-{781A18DC-1952-AA53-F6D4-1BC8814DA3E1}" dt="2024-02-27T08:35:21.488" v="0" actId="1076"/>
      <pc:docMkLst>
        <pc:docMk/>
      </pc:docMkLst>
      <pc:sldChg chg="modSp">
        <pc:chgData name="" userId="" providerId="" clId="Web-{781A18DC-1952-AA53-F6D4-1BC8814DA3E1}" dt="2024-02-27T08:35:21.488" v="0" actId="1076"/>
        <pc:sldMkLst>
          <pc:docMk/>
          <pc:sldMk cId="0" sldId="256"/>
        </pc:sldMkLst>
      </pc:sldChg>
    </pc:docChg>
  </pc:docChgLst>
  <pc:docChgLst>
    <pc:chgData name="Kylie Kammerer @CDBS" userId="58c94178-e9d9-4e74-9e5c-daf2c5ec899a" providerId="ADAL" clId="{D0B64A2F-2C32-4154-BBF5-EA7CD3A62880}"/>
    <pc:docChg chg="undo redo custSel addSld delSld modSld delMainMaster modNotesMaster">
      <pc:chgData name="Kylie Kammerer @CDBS" userId="58c94178-e9d9-4e74-9e5c-daf2c5ec899a" providerId="ADAL" clId="{D0B64A2F-2C32-4154-BBF5-EA7CD3A62880}" dt="2024-04-23T08:41:44.055" v="383" actId="1076"/>
      <pc:docMkLst>
        <pc:docMk/>
      </pc:docMkLst>
      <pc:sldChg chg="addSp delSp modSp mod">
        <pc:chgData name="Kylie Kammerer @CDBS" userId="58c94178-e9d9-4e74-9e5c-daf2c5ec899a" providerId="ADAL" clId="{D0B64A2F-2C32-4154-BBF5-EA7CD3A62880}" dt="2024-02-13T06:45:35.601" v="318"/>
        <pc:sldMkLst>
          <pc:docMk/>
          <pc:sldMk cId="0" sldId="256"/>
        </pc:sldMkLst>
      </pc:sldChg>
      <pc:sldChg chg="addSp delSp modSp mod">
        <pc:chgData name="Kylie Kammerer @CDBS" userId="58c94178-e9d9-4e74-9e5c-daf2c5ec899a" providerId="ADAL" clId="{D0B64A2F-2C32-4154-BBF5-EA7CD3A62880}" dt="2024-04-23T08:41:44.055" v="383" actId="1076"/>
        <pc:sldMkLst>
          <pc:docMk/>
          <pc:sldMk cId="0" sldId="257"/>
        </pc:sldMkLst>
      </pc:sldChg>
      <pc:sldChg chg="addSp delSp modSp mod">
        <pc:chgData name="Kylie Kammerer @CDBS" userId="58c94178-e9d9-4e74-9e5c-daf2c5ec899a" providerId="ADAL" clId="{D0B64A2F-2C32-4154-BBF5-EA7CD3A62880}" dt="2024-02-13T06:45:56.798" v="322"/>
        <pc:sldMkLst>
          <pc:docMk/>
          <pc:sldMk cId="0" sldId="258"/>
        </pc:sldMkLst>
      </pc:sldChg>
      <pc:sldChg chg="addSp delSp modSp mod">
        <pc:chgData name="Kylie Kammerer @CDBS" userId="58c94178-e9d9-4e74-9e5c-daf2c5ec899a" providerId="ADAL" clId="{D0B64A2F-2C32-4154-BBF5-EA7CD3A62880}" dt="2024-02-13T06:46:06.542" v="324"/>
        <pc:sldMkLst>
          <pc:docMk/>
          <pc:sldMk cId="0" sldId="259"/>
        </pc:sldMkLst>
      </pc:sldChg>
      <pc:sldChg chg="addSp delSp modSp mod">
        <pc:chgData name="Kylie Kammerer @CDBS" userId="58c94178-e9d9-4e74-9e5c-daf2c5ec899a" providerId="ADAL" clId="{D0B64A2F-2C32-4154-BBF5-EA7CD3A62880}" dt="2024-02-13T06:45:20.039" v="317"/>
        <pc:sldMkLst>
          <pc:docMk/>
          <pc:sldMk cId="0" sldId="260"/>
        </pc:sldMkLst>
      </pc:sldChg>
      <pc:sldChg chg="addSp delSp modSp mod">
        <pc:chgData name="Kylie Kammerer @CDBS" userId="58c94178-e9d9-4e74-9e5c-daf2c5ec899a" providerId="ADAL" clId="{D0B64A2F-2C32-4154-BBF5-EA7CD3A62880}" dt="2024-02-13T10:02:27.183" v="374" actId="1076"/>
        <pc:sldMkLst>
          <pc:docMk/>
          <pc:sldMk cId="0" sldId="261"/>
        </pc:sldMkLst>
      </pc:sldChg>
      <pc:sldChg chg="addSp delSp modSp mod">
        <pc:chgData name="Kylie Kammerer @CDBS" userId="58c94178-e9d9-4e74-9e5c-daf2c5ec899a" providerId="ADAL" clId="{D0B64A2F-2C32-4154-BBF5-EA7CD3A62880}" dt="2024-02-13T06:57:20.792" v="346" actId="1076"/>
        <pc:sldMkLst>
          <pc:docMk/>
          <pc:sldMk cId="0" sldId="262"/>
        </pc:sldMkLst>
      </pc:sldChg>
      <pc:sldChg chg="addSp delSp modSp mod">
        <pc:chgData name="Kylie Kammerer @CDBS" userId="58c94178-e9d9-4e74-9e5c-daf2c5ec899a" providerId="ADAL" clId="{D0B64A2F-2C32-4154-BBF5-EA7CD3A62880}" dt="2024-02-13T06:46:51.577" v="330"/>
        <pc:sldMkLst>
          <pc:docMk/>
          <pc:sldMk cId="0" sldId="263"/>
        </pc:sldMkLst>
      </pc:sldChg>
      <pc:sldChg chg="addSp delSp modSp mod">
        <pc:chgData name="Kylie Kammerer @CDBS" userId="58c94178-e9d9-4e74-9e5c-daf2c5ec899a" providerId="ADAL" clId="{D0B64A2F-2C32-4154-BBF5-EA7CD3A62880}" dt="2024-02-13T06:52:02.867" v="343" actId="14100"/>
        <pc:sldMkLst>
          <pc:docMk/>
          <pc:sldMk cId="0" sldId="264"/>
        </pc:sldMkLst>
      </pc:sldChg>
      <pc:sldChg chg="addSp delSp modSp mod">
        <pc:chgData name="Kylie Kammerer @CDBS" userId="58c94178-e9d9-4e74-9e5c-daf2c5ec899a" providerId="ADAL" clId="{D0B64A2F-2C32-4154-BBF5-EA7CD3A62880}" dt="2024-02-13T07:04:48.550" v="354" actId="14100"/>
        <pc:sldMkLst>
          <pc:docMk/>
          <pc:sldMk cId="0" sldId="265"/>
        </pc:sldMkLst>
      </pc:sldChg>
      <pc:sldChg chg="addSp delSp modSp mod">
        <pc:chgData name="Kylie Kammerer @CDBS" userId="58c94178-e9d9-4e74-9e5c-daf2c5ec899a" providerId="ADAL" clId="{D0B64A2F-2C32-4154-BBF5-EA7CD3A62880}" dt="2024-04-23T07:20:27.573" v="378" actId="478"/>
        <pc:sldMkLst>
          <pc:docMk/>
          <pc:sldMk cId="0" sldId="266"/>
        </pc:sldMkLst>
      </pc:sldChg>
      <pc:sldChg chg="modSp del mod">
        <pc:chgData name="Kylie Kammerer @CDBS" userId="58c94178-e9d9-4e74-9e5c-daf2c5ec899a" providerId="ADAL" clId="{D0B64A2F-2C32-4154-BBF5-EA7CD3A62880}" dt="2024-02-13T05:23:31.107" v="194" actId="47"/>
        <pc:sldMkLst>
          <pc:docMk/>
          <pc:sldMk cId="0" sldId="267"/>
        </pc:sldMkLst>
      </pc:sldChg>
      <pc:sldChg chg="addSp delSp modSp mod">
        <pc:chgData name="Kylie Kammerer @CDBS" userId="58c94178-e9d9-4e74-9e5c-daf2c5ec899a" providerId="ADAL" clId="{D0B64A2F-2C32-4154-BBF5-EA7CD3A62880}" dt="2024-02-13T10:01:41.665" v="372" actId="14100"/>
        <pc:sldMkLst>
          <pc:docMk/>
          <pc:sldMk cId="2035778984" sldId="268"/>
        </pc:sldMkLst>
      </pc:sldChg>
      <pc:sldChg chg="new del">
        <pc:chgData name="Kylie Kammerer @CDBS" userId="58c94178-e9d9-4e74-9e5c-daf2c5ec899a" providerId="ADAL" clId="{D0B64A2F-2C32-4154-BBF5-EA7CD3A62880}" dt="2024-02-13T05:28:51.865" v="200" actId="2696"/>
        <pc:sldMkLst>
          <pc:docMk/>
          <pc:sldMk cId="714514192" sldId="269"/>
        </pc:sldMkLst>
      </pc:sldChg>
      <pc:sldChg chg="delSp mod">
        <pc:chgData name="Kylie Kammerer @CDBS" userId="58c94178-e9d9-4e74-9e5c-daf2c5ec899a" providerId="ADAL" clId="{D0B64A2F-2C32-4154-BBF5-EA7CD3A62880}" dt="2024-04-23T07:20:19.684" v="377" actId="478"/>
        <pc:sldMkLst>
          <pc:docMk/>
          <pc:sldMk cId="3629697907" sldId="276"/>
        </pc:sldMkLst>
      </pc:sldChg>
      <pc:sldChg chg="add del">
        <pc:chgData name="Kylie Kammerer @CDBS" userId="58c94178-e9d9-4e74-9e5c-daf2c5ec899a" providerId="ADAL" clId="{D0B64A2F-2C32-4154-BBF5-EA7CD3A62880}" dt="2024-02-13T05:30:49.999" v="205" actId="2696"/>
        <pc:sldMkLst>
          <pc:docMk/>
          <pc:sldMk cId="3572085709" sldId="306"/>
        </pc:sldMkLst>
      </pc:sldChg>
      <pc:sldChg chg="add del">
        <pc:chgData name="Kylie Kammerer @CDBS" userId="58c94178-e9d9-4e74-9e5c-daf2c5ec899a" providerId="ADAL" clId="{D0B64A2F-2C32-4154-BBF5-EA7CD3A62880}" dt="2024-02-13T05:30:39.692" v="203" actId="2696"/>
        <pc:sldMkLst>
          <pc:docMk/>
          <pc:sldMk cId="2031158381" sldId="307"/>
        </pc:sldMkLst>
      </pc:sldChg>
      <pc:sldChg chg="add del">
        <pc:chgData name="Kylie Kammerer @CDBS" userId="58c94178-e9d9-4e74-9e5c-daf2c5ec899a" providerId="ADAL" clId="{D0B64A2F-2C32-4154-BBF5-EA7CD3A62880}" dt="2024-02-13T05:30:55.400" v="206" actId="2696"/>
        <pc:sldMkLst>
          <pc:docMk/>
          <pc:sldMk cId="3899985194" sldId="307"/>
        </pc:sldMkLst>
      </pc:sldChg>
      <pc:sldMasterChg chg="del delSldLayout">
        <pc:chgData name="Kylie Kammerer @CDBS" userId="58c94178-e9d9-4e74-9e5c-daf2c5ec899a" providerId="ADAL" clId="{D0B64A2F-2C32-4154-BBF5-EA7CD3A62880}" dt="2024-02-13T05:30:55.400" v="206" actId="2696"/>
        <pc:sldMasterMkLst>
          <pc:docMk/>
          <pc:sldMasterMk cId="2548720521" sldId="2147483660"/>
        </pc:sldMasterMkLst>
        <pc:sldLayoutChg chg="del">
          <pc:chgData name="Kylie Kammerer @CDBS" userId="58c94178-e9d9-4e74-9e5c-daf2c5ec899a" providerId="ADAL" clId="{D0B64A2F-2C32-4154-BBF5-EA7CD3A62880}" dt="2024-02-13T05:30:55.400" v="206" actId="2696"/>
          <pc:sldLayoutMkLst>
            <pc:docMk/>
            <pc:sldMasterMk cId="2548720521" sldId="2147483660"/>
            <pc:sldLayoutMk cId="3923741253" sldId="2147483661"/>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956483661" sldId="2147483662"/>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893124022" sldId="2147483663"/>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674096512" sldId="2147483664"/>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025392089" sldId="2147483665"/>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656231217" sldId="2147483666"/>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957014000" sldId="2147483667"/>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793644626" sldId="2147483668"/>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840700831" sldId="2147483669"/>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433576196" sldId="2147483670"/>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383967152" sldId="2147483671"/>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699961018" sldId="2147483672"/>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549844834" sldId="2147483673"/>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817697549" sldId="2147483674"/>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859369839" sldId="2147483675"/>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036947077" sldId="2147483676"/>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833183325" sldId="2147483677"/>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599473256" sldId="2147483678"/>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442231358" sldId="2147483679"/>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927960965" sldId="2147483680"/>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24414573" sldId="2147483681"/>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864977390" sldId="2147483682"/>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990038356" sldId="2147483683"/>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692323300" sldId="2147483684"/>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625503629" sldId="2147483685"/>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751701318" sldId="2147483686"/>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736824014" sldId="2147483687"/>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172214523" sldId="2147483688"/>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589002649" sldId="2147483689"/>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651023186" sldId="2147483690"/>
          </pc:sldLayoutMkLst>
        </pc:sldLayoutChg>
      </pc:sldMasterChg>
    </pc:docChg>
  </pc:docChgLst>
  <pc:docChgLst>
    <pc:chgData name="Kylie Kammerer @CDBS" userId="S::enquiries@cdbspecialists.com.au::58c94178-e9d9-4e74-9e5c-daf2c5ec899a" providerId="AD" clId="Web-{FFCE686A-E478-ED2D-1C17-27E23693BD46}"/>
    <pc:docChg chg="modSld">
      <pc:chgData name="Kylie Kammerer @CDBS" userId="S::enquiries@cdbspecialists.com.au::58c94178-e9d9-4e74-9e5c-daf2c5ec899a" providerId="AD" clId="Web-{FFCE686A-E478-ED2D-1C17-27E23693BD46}" dt="2025-03-14T01:32:19.102" v="0"/>
      <pc:docMkLst>
        <pc:docMk/>
      </pc:docMkLst>
      <pc:sldChg chg="modSp">
        <pc:chgData name="Kylie Kammerer @CDBS" userId="S::enquiries@cdbspecialists.com.au::58c94178-e9d9-4e74-9e5c-daf2c5ec899a" providerId="AD" clId="Web-{FFCE686A-E478-ED2D-1C17-27E23693BD46}" dt="2025-03-14T01:32:19.102" v="0"/>
        <pc:sldMkLst>
          <pc:docMk/>
          <pc:sldMk cId="3911590313" sldId="277"/>
        </pc:sldMkLst>
        <pc:spChg chg="mod">
          <ac:chgData name="Kylie Kammerer @CDBS" userId="S::enquiries@cdbspecialists.com.au::58c94178-e9d9-4e74-9e5c-daf2c5ec899a" providerId="AD" clId="Web-{FFCE686A-E478-ED2D-1C17-27E23693BD46}" dt="2025-03-14T01:32:19.102" v="0"/>
          <ac:spMkLst>
            <pc:docMk/>
            <pc:sldMk cId="3911590313" sldId="277"/>
            <ac:spMk id="5" creationId="{00000000-0000-0000-0000-000000000000}"/>
          </ac:spMkLst>
        </pc:spChg>
      </pc:sldChg>
    </pc:docChg>
  </pc:docChgLst>
  <pc:docChgLst>
    <pc:chgData name="Kelly Oldfield" userId="70052713-6971-476d-b7a0-e69ed65d9c6d" providerId="ADAL" clId="{21D072C8-81F7-4B59-BAF4-7B7E882FB092}"/>
    <pc:docChg chg="undo custSel addSld delSld modSld sldOrd">
      <pc:chgData name="Kelly Oldfield" userId="70052713-6971-476d-b7a0-e69ed65d9c6d" providerId="ADAL" clId="{21D072C8-81F7-4B59-BAF4-7B7E882FB092}" dt="2025-03-13T05:39:48.744" v="422" actId="113"/>
      <pc:docMkLst>
        <pc:docMk/>
      </pc:docMkLst>
      <pc:sldChg chg="delSp modSp mod">
        <pc:chgData name="Kelly Oldfield" userId="70052713-6971-476d-b7a0-e69ed65d9c6d" providerId="ADAL" clId="{21D072C8-81F7-4B59-BAF4-7B7E882FB092}" dt="2025-03-13T05:23:58.012" v="23" actId="113"/>
        <pc:sldMkLst>
          <pc:docMk/>
          <pc:sldMk cId="0" sldId="256"/>
        </pc:sldMkLst>
        <pc:spChg chg="del">
          <ac:chgData name="Kelly Oldfield" userId="70052713-6971-476d-b7a0-e69ed65d9c6d" providerId="ADAL" clId="{21D072C8-81F7-4B59-BAF4-7B7E882FB092}" dt="2025-03-13T05:22:52.439" v="15" actId="478"/>
          <ac:spMkLst>
            <pc:docMk/>
            <pc:sldMk cId="0" sldId="256"/>
            <ac:spMk id="2" creationId="{00000000-0000-0000-0000-000000000000}"/>
          </ac:spMkLst>
        </pc:spChg>
        <pc:spChg chg="mod">
          <ac:chgData name="Kelly Oldfield" userId="70052713-6971-476d-b7a0-e69ed65d9c6d" providerId="ADAL" clId="{21D072C8-81F7-4B59-BAF4-7B7E882FB092}" dt="2025-03-13T05:21:59.620" v="14" actId="207"/>
          <ac:spMkLst>
            <pc:docMk/>
            <pc:sldMk cId="0" sldId="256"/>
            <ac:spMk id="4" creationId="{00000000-0000-0000-0000-000000000000}"/>
          </ac:spMkLst>
        </pc:spChg>
        <pc:spChg chg="mod">
          <ac:chgData name="Kelly Oldfield" userId="70052713-6971-476d-b7a0-e69ed65d9c6d" providerId="ADAL" clId="{21D072C8-81F7-4B59-BAF4-7B7E882FB092}" dt="2025-03-13T05:21:59.620" v="14" actId="207"/>
          <ac:spMkLst>
            <pc:docMk/>
            <pc:sldMk cId="0" sldId="256"/>
            <ac:spMk id="5" creationId="{00000000-0000-0000-0000-000000000000}"/>
          </ac:spMkLst>
        </pc:spChg>
        <pc:spChg chg="mod">
          <ac:chgData name="Kelly Oldfield" userId="70052713-6971-476d-b7a0-e69ed65d9c6d" providerId="ADAL" clId="{21D072C8-81F7-4B59-BAF4-7B7E882FB092}" dt="2025-03-13T05:23:51.064" v="22" actId="1076"/>
          <ac:spMkLst>
            <pc:docMk/>
            <pc:sldMk cId="0" sldId="256"/>
            <ac:spMk id="11" creationId="{00000000-0000-0000-0000-000000000000}"/>
          </ac:spMkLst>
        </pc:spChg>
        <pc:spChg chg="mod">
          <ac:chgData name="Kelly Oldfield" userId="70052713-6971-476d-b7a0-e69ed65d9c6d" providerId="ADAL" clId="{21D072C8-81F7-4B59-BAF4-7B7E882FB092}" dt="2025-03-13T05:23:58.012" v="23" actId="113"/>
          <ac:spMkLst>
            <pc:docMk/>
            <pc:sldMk cId="0" sldId="256"/>
            <ac:spMk id="12" creationId="{00000000-0000-0000-0000-000000000000}"/>
          </ac:spMkLst>
        </pc:spChg>
        <pc:grpChg chg="mod">
          <ac:chgData name="Kelly Oldfield" userId="70052713-6971-476d-b7a0-e69ed65d9c6d" providerId="ADAL" clId="{21D072C8-81F7-4B59-BAF4-7B7E882FB092}" dt="2025-03-13T05:21:59.620" v="14" actId="207"/>
          <ac:grpSpMkLst>
            <pc:docMk/>
            <pc:sldMk cId="0" sldId="256"/>
            <ac:grpSpMk id="3" creationId="{00000000-0000-0000-0000-000000000000}"/>
          </ac:grpSpMkLst>
        </pc:grpChg>
        <pc:picChg chg="mod">
          <ac:chgData name="Kelly Oldfield" userId="70052713-6971-476d-b7a0-e69ed65d9c6d" providerId="ADAL" clId="{21D072C8-81F7-4B59-BAF4-7B7E882FB092}" dt="2025-03-13T05:23:46.947" v="21" actId="1076"/>
          <ac:picMkLst>
            <pc:docMk/>
            <pc:sldMk cId="0" sldId="256"/>
            <ac:picMk id="1026" creationId="{1F99D239-BBD4-3DC2-E537-C4F49C543DB7}"/>
          </ac:picMkLst>
        </pc:picChg>
      </pc:sldChg>
      <pc:sldChg chg="addSp delSp modSp mod">
        <pc:chgData name="Kelly Oldfield" userId="70052713-6971-476d-b7a0-e69ed65d9c6d" providerId="ADAL" clId="{21D072C8-81F7-4B59-BAF4-7B7E882FB092}" dt="2025-03-13T05:28:38.773" v="88" actId="207"/>
        <pc:sldMkLst>
          <pc:docMk/>
          <pc:sldMk cId="0" sldId="257"/>
        </pc:sldMkLst>
        <pc:spChg chg="mod">
          <ac:chgData name="Kelly Oldfield" userId="70052713-6971-476d-b7a0-e69ed65d9c6d" providerId="ADAL" clId="{21D072C8-81F7-4B59-BAF4-7B7E882FB092}" dt="2025-03-13T05:25:49.773" v="37" actId="207"/>
          <ac:spMkLst>
            <pc:docMk/>
            <pc:sldMk cId="0" sldId="257"/>
            <ac:spMk id="3" creationId="{00000000-0000-0000-0000-000000000000}"/>
          </ac:spMkLst>
        </pc:spChg>
        <pc:spChg chg="mod">
          <ac:chgData name="Kelly Oldfield" userId="70052713-6971-476d-b7a0-e69ed65d9c6d" providerId="ADAL" clId="{21D072C8-81F7-4B59-BAF4-7B7E882FB092}" dt="2025-03-13T05:25:49.773" v="37" actId="207"/>
          <ac:spMkLst>
            <pc:docMk/>
            <pc:sldMk cId="0" sldId="257"/>
            <ac:spMk id="4" creationId="{00000000-0000-0000-0000-000000000000}"/>
          </ac:spMkLst>
        </pc:spChg>
        <pc:spChg chg="del">
          <ac:chgData name="Kelly Oldfield" userId="70052713-6971-476d-b7a0-e69ed65d9c6d" providerId="ADAL" clId="{21D072C8-81F7-4B59-BAF4-7B7E882FB092}" dt="2025-03-13T05:25:27.371" v="32" actId="478"/>
          <ac:spMkLst>
            <pc:docMk/>
            <pc:sldMk cId="0" sldId="257"/>
            <ac:spMk id="5" creationId="{00000000-0000-0000-0000-000000000000}"/>
          </ac:spMkLst>
        </pc:spChg>
        <pc:spChg chg="del">
          <ac:chgData name="Kelly Oldfield" userId="70052713-6971-476d-b7a0-e69ed65d9c6d" providerId="ADAL" clId="{21D072C8-81F7-4B59-BAF4-7B7E882FB092}" dt="2025-03-13T05:24:00.859" v="24" actId="478"/>
          <ac:spMkLst>
            <pc:docMk/>
            <pc:sldMk cId="0" sldId="257"/>
            <ac:spMk id="9" creationId="{00000000-0000-0000-0000-000000000000}"/>
          </ac:spMkLst>
        </pc:spChg>
        <pc:spChg chg="mod">
          <ac:chgData name="Kelly Oldfield" userId="70052713-6971-476d-b7a0-e69ed65d9c6d" providerId="ADAL" clId="{21D072C8-81F7-4B59-BAF4-7B7E882FB092}" dt="2025-03-13T05:27:27.889" v="56" actId="20577"/>
          <ac:spMkLst>
            <pc:docMk/>
            <pc:sldMk cId="0" sldId="257"/>
            <ac:spMk id="10" creationId="{00000000-0000-0000-0000-000000000000}"/>
          </ac:spMkLst>
        </pc:spChg>
        <pc:spChg chg="mod">
          <ac:chgData name="Kelly Oldfield" userId="70052713-6971-476d-b7a0-e69ed65d9c6d" providerId="ADAL" clId="{21D072C8-81F7-4B59-BAF4-7B7E882FB092}" dt="2025-03-13T05:25:41.171" v="35" actId="1076"/>
          <ac:spMkLst>
            <pc:docMk/>
            <pc:sldMk cId="0" sldId="257"/>
            <ac:spMk id="11" creationId="{00000000-0000-0000-0000-000000000000}"/>
          </ac:spMkLst>
        </pc:spChg>
        <pc:spChg chg="add mod ord">
          <ac:chgData name="Kelly Oldfield" userId="70052713-6971-476d-b7a0-e69ed65d9c6d" providerId="ADAL" clId="{21D072C8-81F7-4B59-BAF4-7B7E882FB092}" dt="2025-03-13T05:28:38.773" v="88" actId="207"/>
          <ac:spMkLst>
            <pc:docMk/>
            <pc:sldMk cId="0" sldId="257"/>
            <ac:spMk id="15" creationId="{C132064E-E7FD-A93E-1B56-4E94BF5E1A8E}"/>
          </ac:spMkLst>
        </pc:spChg>
        <pc:grpChg chg="mod">
          <ac:chgData name="Kelly Oldfield" userId="70052713-6971-476d-b7a0-e69ed65d9c6d" providerId="ADAL" clId="{21D072C8-81F7-4B59-BAF4-7B7E882FB092}" dt="2025-03-13T05:25:49.773" v="37" actId="207"/>
          <ac:grpSpMkLst>
            <pc:docMk/>
            <pc:sldMk cId="0" sldId="257"/>
            <ac:grpSpMk id="2" creationId="{00000000-0000-0000-0000-000000000000}"/>
          </ac:grpSpMkLst>
        </pc:grpChg>
        <pc:grpChg chg="del">
          <ac:chgData name="Kelly Oldfield" userId="70052713-6971-476d-b7a0-e69ed65d9c6d" providerId="ADAL" clId="{21D072C8-81F7-4B59-BAF4-7B7E882FB092}" dt="2025-03-13T05:25:25.671" v="31" actId="478"/>
          <ac:grpSpMkLst>
            <pc:docMk/>
            <pc:sldMk cId="0" sldId="257"/>
            <ac:grpSpMk id="6" creationId="{00000000-0000-0000-0000-000000000000}"/>
          </ac:grpSpMkLst>
        </pc:grpChg>
      </pc:sldChg>
      <pc:sldChg chg="delSp del mod">
        <pc:chgData name="Kelly Oldfield" userId="70052713-6971-476d-b7a0-e69ed65d9c6d" providerId="ADAL" clId="{21D072C8-81F7-4B59-BAF4-7B7E882FB092}" dt="2025-03-13T05:28:53.413" v="90" actId="47"/>
        <pc:sldMkLst>
          <pc:docMk/>
          <pc:sldMk cId="0" sldId="258"/>
        </pc:sldMkLst>
        <pc:spChg chg="del">
          <ac:chgData name="Kelly Oldfield" userId="70052713-6971-476d-b7a0-e69ed65d9c6d" providerId="ADAL" clId="{21D072C8-81F7-4B59-BAF4-7B7E882FB092}" dt="2025-03-13T05:28:44.806" v="89" actId="478"/>
          <ac:spMkLst>
            <pc:docMk/>
            <pc:sldMk cId="0" sldId="258"/>
            <ac:spMk id="2" creationId="{00000000-0000-0000-0000-000000000000}"/>
          </ac:spMkLst>
        </pc:spChg>
      </pc:sldChg>
      <pc:sldChg chg="delSp modSp mod">
        <pc:chgData name="Kelly Oldfield" userId="70052713-6971-476d-b7a0-e69ed65d9c6d" providerId="ADAL" clId="{21D072C8-81F7-4B59-BAF4-7B7E882FB092}" dt="2025-03-13T05:32:56.445" v="128" actId="113"/>
        <pc:sldMkLst>
          <pc:docMk/>
          <pc:sldMk cId="0" sldId="259"/>
        </pc:sldMkLst>
        <pc:spChg chg="mod">
          <ac:chgData name="Kelly Oldfield" userId="70052713-6971-476d-b7a0-e69ed65d9c6d" providerId="ADAL" clId="{21D072C8-81F7-4B59-BAF4-7B7E882FB092}" dt="2025-03-13T05:29:04.892" v="92" actId="207"/>
          <ac:spMkLst>
            <pc:docMk/>
            <pc:sldMk cId="0" sldId="259"/>
            <ac:spMk id="3" creationId="{00000000-0000-0000-0000-000000000000}"/>
          </ac:spMkLst>
        </pc:spChg>
        <pc:spChg chg="mod">
          <ac:chgData name="Kelly Oldfield" userId="70052713-6971-476d-b7a0-e69ed65d9c6d" providerId="ADAL" clId="{21D072C8-81F7-4B59-BAF4-7B7E882FB092}" dt="2025-03-13T05:29:04.892" v="92" actId="207"/>
          <ac:spMkLst>
            <pc:docMk/>
            <pc:sldMk cId="0" sldId="259"/>
            <ac:spMk id="4" creationId="{00000000-0000-0000-0000-000000000000}"/>
          </ac:spMkLst>
        </pc:spChg>
        <pc:spChg chg="mod">
          <ac:chgData name="Kelly Oldfield" userId="70052713-6971-476d-b7a0-e69ed65d9c6d" providerId="ADAL" clId="{21D072C8-81F7-4B59-BAF4-7B7E882FB092}" dt="2025-03-13T05:29:19.116" v="94" actId="2711"/>
          <ac:spMkLst>
            <pc:docMk/>
            <pc:sldMk cId="0" sldId="259"/>
            <ac:spMk id="8" creationId="{00000000-0000-0000-0000-000000000000}"/>
          </ac:spMkLst>
        </pc:spChg>
        <pc:spChg chg="mod">
          <ac:chgData name="Kelly Oldfield" userId="70052713-6971-476d-b7a0-e69ed65d9c6d" providerId="ADAL" clId="{21D072C8-81F7-4B59-BAF4-7B7E882FB092}" dt="2025-03-13T05:32:56.445" v="128" actId="113"/>
          <ac:spMkLst>
            <pc:docMk/>
            <pc:sldMk cId="0" sldId="259"/>
            <ac:spMk id="9" creationId="{00000000-0000-0000-0000-000000000000}"/>
          </ac:spMkLst>
        </pc:spChg>
        <pc:grpChg chg="mod">
          <ac:chgData name="Kelly Oldfield" userId="70052713-6971-476d-b7a0-e69ed65d9c6d" providerId="ADAL" clId="{21D072C8-81F7-4B59-BAF4-7B7E882FB092}" dt="2025-03-13T05:29:04.892" v="92" actId="207"/>
          <ac:grpSpMkLst>
            <pc:docMk/>
            <pc:sldMk cId="0" sldId="259"/>
            <ac:grpSpMk id="2" creationId="{00000000-0000-0000-0000-000000000000}"/>
          </ac:grpSpMkLst>
        </pc:grpChg>
        <pc:grpChg chg="del">
          <ac:chgData name="Kelly Oldfield" userId="70052713-6971-476d-b7a0-e69ed65d9c6d" providerId="ADAL" clId="{21D072C8-81F7-4B59-BAF4-7B7E882FB092}" dt="2025-03-13T05:29:10.029" v="93" actId="478"/>
          <ac:grpSpMkLst>
            <pc:docMk/>
            <pc:sldMk cId="0" sldId="259"/>
            <ac:grpSpMk id="5" creationId="{00000000-0000-0000-0000-000000000000}"/>
          </ac:grpSpMkLst>
        </pc:grpChg>
      </pc:sldChg>
      <pc:sldChg chg="modSp mod">
        <pc:chgData name="Kelly Oldfield" userId="70052713-6971-476d-b7a0-e69ed65d9c6d" providerId="ADAL" clId="{21D072C8-81F7-4B59-BAF4-7B7E882FB092}" dt="2025-03-13T05:38:45.675" v="417" actId="2711"/>
        <pc:sldMkLst>
          <pc:docMk/>
          <pc:sldMk cId="0" sldId="260"/>
        </pc:sldMkLst>
        <pc:spChg chg="mod">
          <ac:chgData name="Kelly Oldfield" userId="70052713-6971-476d-b7a0-e69ed65d9c6d" providerId="ADAL" clId="{21D072C8-81F7-4B59-BAF4-7B7E882FB092}" dt="2025-03-13T05:29:27.115" v="95" actId="207"/>
          <ac:spMkLst>
            <pc:docMk/>
            <pc:sldMk cId="0" sldId="260"/>
            <ac:spMk id="4" creationId="{00000000-0000-0000-0000-000000000000}"/>
          </ac:spMkLst>
        </pc:spChg>
        <pc:spChg chg="mod">
          <ac:chgData name="Kelly Oldfield" userId="70052713-6971-476d-b7a0-e69ed65d9c6d" providerId="ADAL" clId="{21D072C8-81F7-4B59-BAF4-7B7E882FB092}" dt="2025-03-13T05:29:27.115" v="95" actId="207"/>
          <ac:spMkLst>
            <pc:docMk/>
            <pc:sldMk cId="0" sldId="260"/>
            <ac:spMk id="5" creationId="{00000000-0000-0000-0000-000000000000}"/>
          </ac:spMkLst>
        </pc:spChg>
        <pc:spChg chg="mod">
          <ac:chgData name="Kelly Oldfield" userId="70052713-6971-476d-b7a0-e69ed65d9c6d" providerId="ADAL" clId="{21D072C8-81F7-4B59-BAF4-7B7E882FB092}" dt="2025-03-13T05:30:40.469" v="105" actId="2711"/>
          <ac:spMkLst>
            <pc:docMk/>
            <pc:sldMk cId="0" sldId="260"/>
            <ac:spMk id="7" creationId="{00000000-0000-0000-0000-000000000000}"/>
          </ac:spMkLst>
        </pc:spChg>
        <pc:spChg chg="mod">
          <ac:chgData name="Kelly Oldfield" userId="70052713-6971-476d-b7a0-e69ed65d9c6d" providerId="ADAL" clId="{21D072C8-81F7-4B59-BAF4-7B7E882FB092}" dt="2025-03-13T05:30:50.077" v="107" actId="113"/>
          <ac:spMkLst>
            <pc:docMk/>
            <pc:sldMk cId="0" sldId="260"/>
            <ac:spMk id="8" creationId="{00000000-0000-0000-0000-000000000000}"/>
          </ac:spMkLst>
        </pc:spChg>
        <pc:grpChg chg="mod">
          <ac:chgData name="Kelly Oldfield" userId="70052713-6971-476d-b7a0-e69ed65d9c6d" providerId="ADAL" clId="{21D072C8-81F7-4B59-BAF4-7B7E882FB092}" dt="2025-03-13T05:29:27.115" v="95" actId="207"/>
          <ac:grpSpMkLst>
            <pc:docMk/>
            <pc:sldMk cId="0" sldId="260"/>
            <ac:grpSpMk id="3" creationId="{00000000-0000-0000-0000-000000000000}"/>
          </ac:grpSpMkLst>
        </pc:grpChg>
        <pc:graphicFrameChg chg="modGraphic">
          <ac:chgData name="Kelly Oldfield" userId="70052713-6971-476d-b7a0-e69ed65d9c6d" providerId="ADAL" clId="{21D072C8-81F7-4B59-BAF4-7B7E882FB092}" dt="2025-03-13T05:38:45.675" v="417" actId="2711"/>
          <ac:graphicFrameMkLst>
            <pc:docMk/>
            <pc:sldMk cId="0" sldId="260"/>
            <ac:graphicFrameMk id="6" creationId="{00000000-0000-0000-0000-000000000000}"/>
          </ac:graphicFrameMkLst>
        </pc:graphicFrameChg>
      </pc:sldChg>
      <pc:sldChg chg="addSp modSp mod">
        <pc:chgData name="Kelly Oldfield" userId="70052713-6971-476d-b7a0-e69ed65d9c6d" providerId="ADAL" clId="{21D072C8-81F7-4B59-BAF4-7B7E882FB092}" dt="2025-03-13T05:38:55.536" v="418" actId="1076"/>
        <pc:sldMkLst>
          <pc:docMk/>
          <pc:sldMk cId="0" sldId="261"/>
        </pc:sldMkLst>
        <pc:spChg chg="add mod">
          <ac:chgData name="Kelly Oldfield" userId="70052713-6971-476d-b7a0-e69ed65d9c6d" providerId="ADAL" clId="{21D072C8-81F7-4B59-BAF4-7B7E882FB092}" dt="2025-03-13T05:31:31.594" v="114" actId="208"/>
          <ac:spMkLst>
            <pc:docMk/>
            <pc:sldMk cId="0" sldId="261"/>
            <ac:spMk id="7" creationId="{E537DD39-6E18-7AE8-177B-EA2427F722F4}"/>
          </ac:spMkLst>
        </pc:spChg>
        <pc:spChg chg="add mod">
          <ac:chgData name="Kelly Oldfield" userId="70052713-6971-476d-b7a0-e69ed65d9c6d" providerId="ADAL" clId="{21D072C8-81F7-4B59-BAF4-7B7E882FB092}" dt="2025-03-13T05:31:57.071" v="119" actId="14100"/>
          <ac:spMkLst>
            <pc:docMk/>
            <pc:sldMk cId="0" sldId="261"/>
            <ac:spMk id="9" creationId="{9C999797-87C1-D39E-2C0E-87888E7A1B67}"/>
          </ac:spMkLst>
        </pc:spChg>
        <pc:spChg chg="mod">
          <ac:chgData name="Kelly Oldfield" userId="70052713-6971-476d-b7a0-e69ed65d9c6d" providerId="ADAL" clId="{21D072C8-81F7-4B59-BAF4-7B7E882FB092}" dt="2025-03-13T05:32:13.604" v="123" actId="1076"/>
          <ac:spMkLst>
            <pc:docMk/>
            <pc:sldMk cId="0" sldId="261"/>
            <ac:spMk id="12" creationId="{CC362878-9FDC-F831-F44E-B2FEC72022A7}"/>
          </ac:spMkLst>
        </pc:spChg>
        <pc:spChg chg="add mod">
          <ac:chgData name="Kelly Oldfield" userId="70052713-6971-476d-b7a0-e69ed65d9c6d" providerId="ADAL" clId="{21D072C8-81F7-4B59-BAF4-7B7E882FB092}" dt="2025-03-13T05:38:55.536" v="418" actId="1076"/>
          <ac:spMkLst>
            <pc:docMk/>
            <pc:sldMk cId="0" sldId="261"/>
            <ac:spMk id="13" creationId="{FEB1A655-93CC-5788-4E97-1868A23D61B7}"/>
          </ac:spMkLst>
        </pc:spChg>
        <pc:grpChg chg="mod">
          <ac:chgData name="Kelly Oldfield" userId="70052713-6971-476d-b7a0-e69ed65d9c6d" providerId="ADAL" clId="{21D072C8-81F7-4B59-BAF4-7B7E882FB092}" dt="2025-03-13T05:32:08.211" v="122" actId="14100"/>
          <ac:grpSpMkLst>
            <pc:docMk/>
            <pc:sldMk cId="0" sldId="261"/>
            <ac:grpSpMk id="4" creationId="{00000000-0000-0000-0000-000000000000}"/>
          </ac:grpSpMkLst>
        </pc:grpChg>
        <pc:picChg chg="mod">
          <ac:chgData name="Kelly Oldfield" userId="70052713-6971-476d-b7a0-e69ed65d9c6d" providerId="ADAL" clId="{21D072C8-81F7-4B59-BAF4-7B7E882FB092}" dt="2025-03-13T05:31:16.291" v="111" actId="14100"/>
          <ac:picMkLst>
            <pc:docMk/>
            <pc:sldMk cId="0" sldId="261"/>
            <ac:picMk id="11" creationId="{CF50FE96-6A8D-ECA3-D0ED-FB5157FC5E6C}"/>
          </ac:picMkLst>
        </pc:picChg>
      </pc:sldChg>
      <pc:sldChg chg="modSp mod ord">
        <pc:chgData name="Kelly Oldfield" userId="70052713-6971-476d-b7a0-e69ed65d9c6d" providerId="ADAL" clId="{21D072C8-81F7-4B59-BAF4-7B7E882FB092}" dt="2025-03-13T05:32:39.426" v="126" actId="1076"/>
        <pc:sldMkLst>
          <pc:docMk/>
          <pc:sldMk cId="0" sldId="262"/>
        </pc:sldMkLst>
        <pc:spChg chg="mod">
          <ac:chgData name="Kelly Oldfield" userId="70052713-6971-476d-b7a0-e69ed65d9c6d" providerId="ADAL" clId="{21D072C8-81F7-4B59-BAF4-7B7E882FB092}" dt="2025-03-13T05:32:39.426" v="126" actId="1076"/>
          <ac:spMkLst>
            <pc:docMk/>
            <pc:sldMk cId="0" sldId="262"/>
            <ac:spMk id="7" creationId="{00000000-0000-0000-0000-000000000000}"/>
          </ac:spMkLst>
        </pc:spChg>
      </pc:sldChg>
      <pc:sldChg chg="modSp mod">
        <pc:chgData name="Kelly Oldfield" userId="70052713-6971-476d-b7a0-e69ed65d9c6d" providerId="ADAL" clId="{21D072C8-81F7-4B59-BAF4-7B7E882FB092}" dt="2025-03-13T05:39:48.744" v="422" actId="113"/>
        <pc:sldMkLst>
          <pc:docMk/>
          <pc:sldMk cId="0" sldId="263"/>
        </pc:sldMkLst>
        <pc:spChg chg="mod">
          <ac:chgData name="Kelly Oldfield" userId="70052713-6971-476d-b7a0-e69ed65d9c6d" providerId="ADAL" clId="{21D072C8-81F7-4B59-BAF4-7B7E882FB092}" dt="2025-03-13T05:33:12.642" v="130" actId="113"/>
          <ac:spMkLst>
            <pc:docMk/>
            <pc:sldMk cId="0" sldId="263"/>
            <ac:spMk id="10" creationId="{00000000-0000-0000-0000-000000000000}"/>
          </ac:spMkLst>
        </pc:spChg>
        <pc:graphicFrameChg chg="modGraphic">
          <ac:chgData name="Kelly Oldfield" userId="70052713-6971-476d-b7a0-e69ed65d9c6d" providerId="ADAL" clId="{21D072C8-81F7-4B59-BAF4-7B7E882FB092}" dt="2025-03-13T05:39:48.744" v="422" actId="113"/>
          <ac:graphicFrameMkLst>
            <pc:docMk/>
            <pc:sldMk cId="0" sldId="263"/>
            <ac:graphicFrameMk id="6" creationId="{00000000-0000-0000-0000-000000000000}"/>
          </ac:graphicFrameMkLst>
        </pc:graphicFrameChg>
        <pc:graphicFrameChg chg="modGraphic">
          <ac:chgData name="Kelly Oldfield" userId="70052713-6971-476d-b7a0-e69ed65d9c6d" providerId="ADAL" clId="{21D072C8-81F7-4B59-BAF4-7B7E882FB092}" dt="2025-03-13T05:39:44.908" v="421" actId="113"/>
          <ac:graphicFrameMkLst>
            <pc:docMk/>
            <pc:sldMk cId="0" sldId="263"/>
            <ac:graphicFrameMk id="7" creationId="{00000000-0000-0000-0000-000000000000}"/>
          </ac:graphicFrameMkLst>
        </pc:graphicFrameChg>
        <pc:graphicFrameChg chg="modGraphic">
          <ac:chgData name="Kelly Oldfield" userId="70052713-6971-476d-b7a0-e69ed65d9c6d" providerId="ADAL" clId="{21D072C8-81F7-4B59-BAF4-7B7E882FB092}" dt="2025-03-13T05:39:41.759" v="420" actId="113"/>
          <ac:graphicFrameMkLst>
            <pc:docMk/>
            <pc:sldMk cId="0" sldId="263"/>
            <ac:graphicFrameMk id="8" creationId="{00000000-0000-0000-0000-000000000000}"/>
          </ac:graphicFrameMkLst>
        </pc:graphicFrameChg>
        <pc:graphicFrameChg chg="modGraphic">
          <ac:chgData name="Kelly Oldfield" userId="70052713-6971-476d-b7a0-e69ed65d9c6d" providerId="ADAL" clId="{21D072C8-81F7-4B59-BAF4-7B7E882FB092}" dt="2025-03-13T05:39:38.534" v="419" actId="113"/>
          <ac:graphicFrameMkLst>
            <pc:docMk/>
            <pc:sldMk cId="0" sldId="263"/>
            <ac:graphicFrameMk id="9" creationId="{00000000-0000-0000-0000-000000000000}"/>
          </ac:graphicFrameMkLst>
        </pc:graphicFrameChg>
      </pc:sldChg>
      <pc:sldChg chg="modSp mod">
        <pc:chgData name="Kelly Oldfield" userId="70052713-6971-476d-b7a0-e69ed65d9c6d" providerId="ADAL" clId="{21D072C8-81F7-4B59-BAF4-7B7E882FB092}" dt="2025-03-13T05:37:48.727" v="409" actId="113"/>
        <pc:sldMkLst>
          <pc:docMk/>
          <pc:sldMk cId="0" sldId="265"/>
        </pc:sldMkLst>
        <pc:spChg chg="mod">
          <ac:chgData name="Kelly Oldfield" userId="70052713-6971-476d-b7a0-e69ed65d9c6d" providerId="ADAL" clId="{21D072C8-81F7-4B59-BAF4-7B7E882FB092}" dt="2025-03-13T05:37:48.727" v="409" actId="113"/>
          <ac:spMkLst>
            <pc:docMk/>
            <pc:sldMk cId="0" sldId="265"/>
            <ac:spMk id="9" creationId="{00000000-0000-0000-0000-000000000000}"/>
          </ac:spMkLst>
        </pc:spChg>
      </pc:sldChg>
      <pc:sldChg chg="modSp mod">
        <pc:chgData name="Kelly Oldfield" userId="70052713-6971-476d-b7a0-e69ed65d9c6d" providerId="ADAL" clId="{21D072C8-81F7-4B59-BAF4-7B7E882FB092}" dt="2025-03-13T05:38:15.110" v="413" actId="14100"/>
        <pc:sldMkLst>
          <pc:docMk/>
          <pc:sldMk cId="0" sldId="266"/>
        </pc:sldMkLst>
        <pc:spChg chg="mod">
          <ac:chgData name="Kelly Oldfield" userId="70052713-6971-476d-b7a0-e69ed65d9c6d" providerId="ADAL" clId="{21D072C8-81F7-4B59-BAF4-7B7E882FB092}" dt="2025-03-13T05:38:15.110" v="413" actId="14100"/>
          <ac:spMkLst>
            <pc:docMk/>
            <pc:sldMk cId="0" sldId="266"/>
            <ac:spMk id="6" creationId="{00000000-0000-0000-0000-000000000000}"/>
          </ac:spMkLst>
        </pc:spChg>
        <pc:spChg chg="mod">
          <ac:chgData name="Kelly Oldfield" userId="70052713-6971-476d-b7a0-e69ed65d9c6d" providerId="ADAL" clId="{21D072C8-81F7-4B59-BAF4-7B7E882FB092}" dt="2025-03-13T05:38:00.914" v="411" actId="2711"/>
          <ac:spMkLst>
            <pc:docMk/>
            <pc:sldMk cId="0" sldId="266"/>
            <ac:spMk id="8" creationId="{00000000-0000-0000-0000-000000000000}"/>
          </ac:spMkLst>
        </pc:spChg>
      </pc:sldChg>
      <pc:sldChg chg="delSp modSp mod">
        <pc:chgData name="Kelly Oldfield" userId="70052713-6971-476d-b7a0-e69ed65d9c6d" providerId="ADAL" clId="{21D072C8-81F7-4B59-BAF4-7B7E882FB092}" dt="2025-03-13T05:38:26.378" v="416" actId="478"/>
        <pc:sldMkLst>
          <pc:docMk/>
          <pc:sldMk cId="3911590313" sldId="277"/>
        </pc:sldMkLst>
        <pc:spChg chg="mod">
          <ac:chgData name="Kelly Oldfield" userId="70052713-6971-476d-b7a0-e69ed65d9c6d" providerId="ADAL" clId="{21D072C8-81F7-4B59-BAF4-7B7E882FB092}" dt="2025-03-13T05:38:22.966" v="415" actId="207"/>
          <ac:spMkLst>
            <pc:docMk/>
            <pc:sldMk cId="3911590313" sldId="277"/>
            <ac:spMk id="4" creationId="{00000000-0000-0000-0000-000000000000}"/>
          </ac:spMkLst>
        </pc:spChg>
        <pc:spChg chg="mod">
          <ac:chgData name="Kelly Oldfield" userId="70052713-6971-476d-b7a0-e69ed65d9c6d" providerId="ADAL" clId="{21D072C8-81F7-4B59-BAF4-7B7E882FB092}" dt="2025-03-13T05:38:22.966" v="415" actId="207"/>
          <ac:spMkLst>
            <pc:docMk/>
            <pc:sldMk cId="3911590313" sldId="277"/>
            <ac:spMk id="5" creationId="{00000000-0000-0000-0000-000000000000}"/>
          </ac:spMkLst>
        </pc:spChg>
        <pc:spChg chg="del">
          <ac:chgData name="Kelly Oldfield" userId="70052713-6971-476d-b7a0-e69ed65d9c6d" providerId="ADAL" clId="{21D072C8-81F7-4B59-BAF4-7B7E882FB092}" dt="2025-03-13T05:38:18.750" v="414" actId="478"/>
          <ac:spMkLst>
            <pc:docMk/>
            <pc:sldMk cId="3911590313" sldId="277"/>
            <ac:spMk id="16" creationId="{0FF1541D-F1B8-1FA8-DE3E-42032243AFE3}"/>
          </ac:spMkLst>
        </pc:spChg>
        <pc:grpChg chg="mod">
          <ac:chgData name="Kelly Oldfield" userId="70052713-6971-476d-b7a0-e69ed65d9c6d" providerId="ADAL" clId="{21D072C8-81F7-4B59-BAF4-7B7E882FB092}" dt="2025-03-13T05:38:22.966" v="415" actId="207"/>
          <ac:grpSpMkLst>
            <pc:docMk/>
            <pc:sldMk cId="3911590313" sldId="277"/>
            <ac:grpSpMk id="3" creationId="{00000000-0000-0000-0000-000000000000}"/>
          </ac:grpSpMkLst>
        </pc:grpChg>
        <pc:picChg chg="del">
          <ac:chgData name="Kelly Oldfield" userId="70052713-6971-476d-b7a0-e69ed65d9c6d" providerId="ADAL" clId="{21D072C8-81F7-4B59-BAF4-7B7E882FB092}" dt="2025-03-13T05:38:26.378" v="416" actId="478"/>
          <ac:picMkLst>
            <pc:docMk/>
            <pc:sldMk cId="3911590313" sldId="277"/>
            <ac:picMk id="7" creationId="{E875499B-B294-6E67-F4D3-BAAFC3A1DD11}"/>
          </ac:picMkLst>
        </pc:picChg>
      </pc:sldChg>
      <pc:sldChg chg="add">
        <pc:chgData name="Kelly Oldfield" userId="70052713-6971-476d-b7a0-e69ed65d9c6d" providerId="ADAL" clId="{21D072C8-81F7-4B59-BAF4-7B7E882FB092}" dt="2025-02-25T02:53:04.660" v="2"/>
        <pc:sldMkLst>
          <pc:docMk/>
          <pc:sldMk cId="504200226" sldId="278"/>
        </pc:sldMkLst>
      </pc:sldChg>
      <pc:sldChg chg="delSp modSp add mod">
        <pc:chgData name="Kelly Oldfield" userId="70052713-6971-476d-b7a0-e69ed65d9c6d" providerId="ADAL" clId="{21D072C8-81F7-4B59-BAF4-7B7E882FB092}" dt="2025-03-13T05:37:21.679" v="407"/>
        <pc:sldMkLst>
          <pc:docMk/>
          <pc:sldMk cId="3884771399" sldId="279"/>
        </pc:sldMkLst>
        <pc:spChg chg="del">
          <ac:chgData name="Kelly Oldfield" userId="70052713-6971-476d-b7a0-e69ed65d9c6d" providerId="ADAL" clId="{21D072C8-81F7-4B59-BAF4-7B7E882FB092}" dt="2025-03-13T05:35:35.338" v="340" actId="478"/>
          <ac:spMkLst>
            <pc:docMk/>
            <pc:sldMk cId="3884771399" sldId="279"/>
            <ac:spMk id="2" creationId="{18875BD7-7BBF-6935-8FE8-9EBFE76A4445}"/>
          </ac:spMkLst>
        </pc:spChg>
        <pc:spChg chg="mod">
          <ac:chgData name="Kelly Oldfield" userId="70052713-6971-476d-b7a0-e69ed65d9c6d" providerId="ADAL" clId="{21D072C8-81F7-4B59-BAF4-7B7E882FB092}" dt="2025-03-13T05:35:51.681" v="343" actId="113"/>
          <ac:spMkLst>
            <pc:docMk/>
            <pc:sldMk cId="3884771399" sldId="279"/>
            <ac:spMk id="9" creationId="{611560BC-9030-EEC0-9FCA-BB17166F2238}"/>
          </ac:spMkLst>
        </pc:spChg>
        <pc:graphicFrameChg chg="mod modGraphic">
          <ac:chgData name="Kelly Oldfield" userId="70052713-6971-476d-b7a0-e69ed65d9c6d" providerId="ADAL" clId="{21D072C8-81F7-4B59-BAF4-7B7E882FB092}" dt="2025-03-13T05:37:05.606" v="405"/>
          <ac:graphicFrameMkLst>
            <pc:docMk/>
            <pc:sldMk cId="3884771399" sldId="279"/>
            <ac:graphicFrameMk id="6" creationId="{4EB2B458-3CEF-604F-50C9-27EBC45A3865}"/>
          </ac:graphicFrameMkLst>
        </pc:graphicFrameChg>
        <pc:graphicFrameChg chg="mod modGraphic">
          <ac:chgData name="Kelly Oldfield" userId="70052713-6971-476d-b7a0-e69ed65d9c6d" providerId="ADAL" clId="{21D072C8-81F7-4B59-BAF4-7B7E882FB092}" dt="2025-03-13T05:37:13.358" v="406"/>
          <ac:graphicFrameMkLst>
            <pc:docMk/>
            <pc:sldMk cId="3884771399" sldId="279"/>
            <ac:graphicFrameMk id="7" creationId="{FF488D6C-923C-3F6A-4D9B-7EF9F0A958CB}"/>
          </ac:graphicFrameMkLst>
        </pc:graphicFrameChg>
        <pc:graphicFrameChg chg="mod modGraphic">
          <ac:chgData name="Kelly Oldfield" userId="70052713-6971-476d-b7a0-e69ed65d9c6d" providerId="ADAL" clId="{21D072C8-81F7-4B59-BAF4-7B7E882FB092}" dt="2025-03-13T05:37:21.679" v="407"/>
          <ac:graphicFrameMkLst>
            <pc:docMk/>
            <pc:sldMk cId="3884771399" sldId="279"/>
            <ac:graphicFrameMk id="8" creationId="{211EB14D-9EFE-9229-1C3A-DA28B9B97914}"/>
          </ac:graphicFrameMkLst>
        </pc:graphicFrameChg>
      </pc:sldChg>
      <pc:sldChg chg="delSp add del mod">
        <pc:chgData name="Kelly Oldfield" userId="70052713-6971-476d-b7a0-e69ed65d9c6d" providerId="ADAL" clId="{21D072C8-81F7-4B59-BAF4-7B7E882FB092}" dt="2025-03-03T04:52:30.173" v="7" actId="47"/>
        <pc:sldMkLst>
          <pc:docMk/>
          <pc:sldMk cId="772146387" sldId="280"/>
        </pc:sldMkLst>
      </pc:sldChg>
    </pc:docChg>
  </pc:docChgLst>
  <pc:docChgLst>
    <pc:chgData name="Kylie Kammerer @CDBS" userId="58c94178-e9d9-4e74-9e5c-daf2c5ec899a" providerId="ADAL" clId="{38AAB76A-1BCC-43BB-8E11-D0084897EF95}"/>
    <pc:docChg chg="undo redo custSel addSld delSld modSld sldOrd">
      <pc:chgData name="Kylie Kammerer @CDBS" userId="58c94178-e9d9-4e74-9e5c-daf2c5ec899a" providerId="ADAL" clId="{38AAB76A-1BCC-43BB-8E11-D0084897EF95}" dt="2025-03-14T03:56:22.837" v="1774" actId="113"/>
      <pc:docMkLst>
        <pc:docMk/>
      </pc:docMkLst>
      <pc:sldChg chg="addSp delSp modSp mod setBg">
        <pc:chgData name="Kylie Kammerer @CDBS" userId="58c94178-e9d9-4e74-9e5c-daf2c5ec899a" providerId="ADAL" clId="{38AAB76A-1BCC-43BB-8E11-D0084897EF95}" dt="2025-03-13T06:05:30.741" v="1767" actId="1076"/>
        <pc:sldMkLst>
          <pc:docMk/>
          <pc:sldMk cId="0" sldId="256"/>
        </pc:sldMkLst>
        <pc:spChg chg="mod">
          <ac:chgData name="Kylie Kammerer @CDBS" userId="58c94178-e9d9-4e74-9e5c-daf2c5ec899a" providerId="ADAL" clId="{38AAB76A-1BCC-43BB-8E11-D0084897EF95}" dt="2025-03-13T01:41:05.523" v="1513" actId="207"/>
          <ac:spMkLst>
            <pc:docMk/>
            <pc:sldMk cId="0" sldId="256"/>
            <ac:spMk id="2" creationId="{00000000-0000-0000-0000-000000000000}"/>
          </ac:spMkLst>
        </pc:spChg>
        <pc:spChg chg="mod">
          <ac:chgData name="Kylie Kammerer @CDBS" userId="58c94178-e9d9-4e74-9e5c-daf2c5ec899a" providerId="ADAL" clId="{38AAB76A-1BCC-43BB-8E11-D0084897EF95}" dt="2025-03-13T01:24:52.565" v="58" actId="207"/>
          <ac:spMkLst>
            <pc:docMk/>
            <pc:sldMk cId="0" sldId="256"/>
            <ac:spMk id="4" creationId="{00000000-0000-0000-0000-000000000000}"/>
          </ac:spMkLst>
        </pc:spChg>
        <pc:spChg chg="mod">
          <ac:chgData name="Kylie Kammerer @CDBS" userId="58c94178-e9d9-4e74-9e5c-daf2c5ec899a" providerId="ADAL" clId="{38AAB76A-1BCC-43BB-8E11-D0084897EF95}" dt="2025-03-13T01:15:51.310" v="26" actId="207"/>
          <ac:spMkLst>
            <pc:docMk/>
            <pc:sldMk cId="0" sldId="256"/>
            <ac:spMk id="5" creationId="{00000000-0000-0000-0000-000000000000}"/>
          </ac:spMkLst>
        </pc:spChg>
        <pc:spChg chg="add del mod">
          <ac:chgData name="Kylie Kammerer @CDBS" userId="58c94178-e9d9-4e74-9e5c-daf2c5ec899a" providerId="ADAL" clId="{38AAB76A-1BCC-43BB-8E11-D0084897EF95}" dt="2025-03-13T04:44:34.881" v="1663" actId="21"/>
          <ac:spMkLst>
            <pc:docMk/>
            <pc:sldMk cId="0" sldId="256"/>
            <ac:spMk id="9" creationId="{00000000-0000-0000-0000-000000000000}"/>
          </ac:spMkLst>
        </pc:spChg>
        <pc:spChg chg="del mod">
          <ac:chgData name="Kylie Kammerer @CDBS" userId="58c94178-e9d9-4e74-9e5c-daf2c5ec899a" providerId="ADAL" clId="{38AAB76A-1BCC-43BB-8E11-D0084897EF95}" dt="2025-03-13T01:15:09.798" v="13"/>
          <ac:spMkLst>
            <pc:docMk/>
            <pc:sldMk cId="0" sldId="256"/>
            <ac:spMk id="10" creationId="{00000000-0000-0000-0000-000000000000}"/>
          </ac:spMkLst>
        </pc:spChg>
        <pc:spChg chg="mod">
          <ac:chgData name="Kylie Kammerer @CDBS" userId="58c94178-e9d9-4e74-9e5c-daf2c5ec899a" providerId="ADAL" clId="{38AAB76A-1BCC-43BB-8E11-D0084897EF95}" dt="2025-03-13T04:58:53.329" v="1740" actId="1076"/>
          <ac:spMkLst>
            <pc:docMk/>
            <pc:sldMk cId="0" sldId="256"/>
            <ac:spMk id="11" creationId="{00000000-0000-0000-0000-000000000000}"/>
          </ac:spMkLst>
        </pc:spChg>
        <pc:spChg chg="mod">
          <ac:chgData name="Kylie Kammerer @CDBS" userId="58c94178-e9d9-4e74-9e5c-daf2c5ec899a" providerId="ADAL" clId="{38AAB76A-1BCC-43BB-8E11-D0084897EF95}" dt="2025-03-13T06:05:30.741" v="1767" actId="1076"/>
          <ac:spMkLst>
            <pc:docMk/>
            <pc:sldMk cId="0" sldId="256"/>
            <ac:spMk id="12" creationId="{00000000-0000-0000-0000-000000000000}"/>
          </ac:spMkLst>
        </pc:spChg>
        <pc:grpChg chg="mod">
          <ac:chgData name="Kylie Kammerer @CDBS" userId="58c94178-e9d9-4e74-9e5c-daf2c5ec899a" providerId="ADAL" clId="{38AAB76A-1BCC-43BB-8E11-D0084897EF95}" dt="2025-03-13T01:15:51.310" v="26" actId="207"/>
          <ac:grpSpMkLst>
            <pc:docMk/>
            <pc:sldMk cId="0" sldId="256"/>
            <ac:grpSpMk id="3" creationId="{00000000-0000-0000-0000-000000000000}"/>
          </ac:grpSpMkLst>
        </pc:grpChg>
        <pc:picChg chg="add del mod">
          <ac:chgData name="Kylie Kammerer @CDBS" userId="58c94178-e9d9-4e74-9e5c-daf2c5ec899a" providerId="ADAL" clId="{38AAB76A-1BCC-43BB-8E11-D0084897EF95}" dt="2025-03-13T06:04:32.974" v="1765" actId="1076"/>
          <ac:picMkLst>
            <pc:docMk/>
            <pc:sldMk cId="0" sldId="256"/>
            <ac:picMk id="1026" creationId="{1F99D239-BBD4-3DC2-E537-C4F49C543DB7}"/>
          </ac:picMkLst>
        </pc:picChg>
      </pc:sldChg>
      <pc:sldChg chg="addSp modSp add mod ord">
        <pc:chgData name="Kylie Kammerer @CDBS" userId="58c94178-e9d9-4e74-9e5c-daf2c5ec899a" providerId="ADAL" clId="{38AAB76A-1BCC-43BB-8E11-D0084897EF95}" dt="2025-03-14T03:56:22.837" v="1774" actId="113"/>
        <pc:sldMkLst>
          <pc:docMk/>
          <pc:sldMk cId="0" sldId="257"/>
        </pc:sldMkLst>
        <pc:spChg chg="mod">
          <ac:chgData name="Kylie Kammerer @CDBS" userId="58c94178-e9d9-4e74-9e5c-daf2c5ec899a" providerId="ADAL" clId="{38AAB76A-1BCC-43BB-8E11-D0084897EF95}" dt="2025-03-13T05:05:14.336" v="1750" actId="207"/>
          <ac:spMkLst>
            <pc:docMk/>
            <pc:sldMk cId="0" sldId="257"/>
            <ac:spMk id="7" creationId="{00000000-0000-0000-0000-000000000000}"/>
          </ac:spMkLst>
        </pc:spChg>
        <pc:spChg chg="mod">
          <ac:chgData name="Kylie Kammerer @CDBS" userId="58c94178-e9d9-4e74-9e5c-daf2c5ec899a" providerId="ADAL" clId="{38AAB76A-1BCC-43BB-8E11-D0084897EF95}" dt="2025-03-13T05:05:14.336" v="1750" actId="207"/>
          <ac:spMkLst>
            <pc:docMk/>
            <pc:sldMk cId="0" sldId="257"/>
            <ac:spMk id="8" creationId="{00000000-0000-0000-0000-000000000000}"/>
          </ac:spMkLst>
        </pc:spChg>
        <pc:spChg chg="mod">
          <ac:chgData name="Kylie Kammerer @CDBS" userId="58c94178-e9d9-4e74-9e5c-daf2c5ec899a" providerId="ADAL" clId="{38AAB76A-1BCC-43BB-8E11-D0084897EF95}" dt="2025-03-14T03:56:22.837" v="1774" actId="113"/>
          <ac:spMkLst>
            <pc:docMk/>
            <pc:sldMk cId="0" sldId="257"/>
            <ac:spMk id="11" creationId="{00000000-0000-0000-0000-000000000000}"/>
          </ac:spMkLst>
        </pc:spChg>
        <pc:grpChg chg="mod">
          <ac:chgData name="Kylie Kammerer @CDBS" userId="58c94178-e9d9-4e74-9e5c-daf2c5ec899a" providerId="ADAL" clId="{38AAB76A-1BCC-43BB-8E11-D0084897EF95}" dt="2025-03-13T05:05:14.336" v="1750" actId="207"/>
          <ac:grpSpMkLst>
            <pc:docMk/>
            <pc:sldMk cId="0" sldId="257"/>
            <ac:grpSpMk id="6" creationId="{00000000-0000-0000-0000-000000000000}"/>
          </ac:grpSpMkLst>
        </pc:grpChg>
        <pc:picChg chg="add mod">
          <ac:chgData name="Kylie Kammerer @CDBS" userId="58c94178-e9d9-4e74-9e5c-daf2c5ec899a" providerId="ADAL" clId="{38AAB76A-1BCC-43BB-8E11-D0084897EF95}" dt="2025-03-13T04:57:29.147" v="1736"/>
          <ac:picMkLst>
            <pc:docMk/>
            <pc:sldMk cId="0" sldId="257"/>
            <ac:picMk id="14" creationId="{D9027413-05C9-B213-5E76-58F33DD9D7F4}"/>
          </ac:picMkLst>
        </pc:picChg>
      </pc:sldChg>
      <pc:sldChg chg="addSp delSp modSp mod">
        <pc:chgData name="Kylie Kammerer @CDBS" userId="58c94178-e9d9-4e74-9e5c-daf2c5ec899a" providerId="ADAL" clId="{38AAB76A-1BCC-43BB-8E11-D0084897EF95}" dt="2025-03-13T04:45:40.080" v="1678" actId="14100"/>
        <pc:sldMkLst>
          <pc:docMk/>
          <pc:sldMk cId="0" sldId="258"/>
        </pc:sldMkLst>
        <pc:spChg chg="mod">
          <ac:chgData name="Kylie Kammerer @CDBS" userId="58c94178-e9d9-4e74-9e5c-daf2c5ec899a" providerId="ADAL" clId="{38AAB76A-1BCC-43BB-8E11-D0084897EF95}" dt="2025-03-13T01:29:54.329" v="359" actId="207"/>
          <ac:spMkLst>
            <pc:docMk/>
            <pc:sldMk cId="0" sldId="258"/>
            <ac:spMk id="2" creationId="{00000000-0000-0000-0000-000000000000}"/>
          </ac:spMkLst>
        </pc:spChg>
        <pc:spChg chg="mod">
          <ac:chgData name="Kylie Kammerer @CDBS" userId="58c94178-e9d9-4e74-9e5c-daf2c5ec899a" providerId="ADAL" clId="{38AAB76A-1BCC-43BB-8E11-D0084897EF95}" dt="2025-03-13T01:29:54.758" v="360" actId="207"/>
          <ac:spMkLst>
            <pc:docMk/>
            <pc:sldMk cId="0" sldId="258"/>
            <ac:spMk id="4" creationId="{00000000-0000-0000-0000-000000000000}"/>
          </ac:spMkLst>
        </pc:spChg>
        <pc:spChg chg="mod">
          <ac:chgData name="Kylie Kammerer @CDBS" userId="58c94178-e9d9-4e74-9e5c-daf2c5ec899a" providerId="ADAL" clId="{38AAB76A-1BCC-43BB-8E11-D0084897EF95}" dt="2025-03-13T01:29:54.758" v="360" actId="207"/>
          <ac:spMkLst>
            <pc:docMk/>
            <pc:sldMk cId="0" sldId="258"/>
            <ac:spMk id="5" creationId="{00000000-0000-0000-0000-000000000000}"/>
          </ac:spMkLst>
        </pc:spChg>
        <pc:spChg chg="del">
          <ac:chgData name="Kylie Kammerer @CDBS" userId="58c94178-e9d9-4e74-9e5c-daf2c5ec899a" providerId="ADAL" clId="{38AAB76A-1BCC-43BB-8E11-D0084897EF95}" dt="2025-03-13T04:45:30.426" v="1675" actId="478"/>
          <ac:spMkLst>
            <pc:docMk/>
            <pc:sldMk cId="0" sldId="258"/>
            <ac:spMk id="50" creationId="{00000000-0000-0000-0000-000000000000}"/>
          </ac:spMkLst>
        </pc:spChg>
        <pc:spChg chg="add mod">
          <ac:chgData name="Kylie Kammerer @CDBS" userId="58c94178-e9d9-4e74-9e5c-daf2c5ec899a" providerId="ADAL" clId="{38AAB76A-1BCC-43BB-8E11-D0084897EF95}" dt="2025-03-13T04:44:44.240" v="1665"/>
          <ac:spMkLst>
            <pc:docMk/>
            <pc:sldMk cId="0" sldId="258"/>
            <ac:spMk id="52" creationId="{6A761819-852C-F1D8-AF91-0DA1895BFECC}"/>
          </ac:spMkLst>
        </pc:spChg>
        <pc:grpChg chg="mod">
          <ac:chgData name="Kylie Kammerer @CDBS" userId="58c94178-e9d9-4e74-9e5c-daf2c5ec899a" providerId="ADAL" clId="{38AAB76A-1BCC-43BB-8E11-D0084897EF95}" dt="2025-03-13T01:29:54.758" v="360" actId="207"/>
          <ac:grpSpMkLst>
            <pc:docMk/>
            <pc:sldMk cId="0" sldId="258"/>
            <ac:grpSpMk id="3" creationId="{00000000-0000-0000-0000-000000000000}"/>
          </ac:grpSpMkLst>
        </pc:grpChg>
        <pc:picChg chg="add mod">
          <ac:chgData name="Kylie Kammerer @CDBS" userId="58c94178-e9d9-4e74-9e5c-daf2c5ec899a" providerId="ADAL" clId="{38AAB76A-1BCC-43BB-8E11-D0084897EF95}" dt="2025-03-13T04:45:40.080" v="1678" actId="14100"/>
          <ac:picMkLst>
            <pc:docMk/>
            <pc:sldMk cId="0" sldId="258"/>
            <ac:picMk id="54" creationId="{A9A1F2F1-BCD7-3A40-F715-389948F80587}"/>
          </ac:picMkLst>
        </pc:picChg>
      </pc:sldChg>
      <pc:sldChg chg="addSp delSp modSp mod">
        <pc:chgData name="Kylie Kammerer @CDBS" userId="58c94178-e9d9-4e74-9e5c-daf2c5ec899a" providerId="ADAL" clId="{38AAB76A-1BCC-43BB-8E11-D0084897EF95}" dt="2025-03-13T12:10:46.393" v="1769" actId="207"/>
        <pc:sldMkLst>
          <pc:docMk/>
          <pc:sldMk cId="0" sldId="259"/>
        </pc:sldMkLst>
        <pc:spChg chg="mod">
          <ac:chgData name="Kylie Kammerer @CDBS" userId="58c94178-e9d9-4e74-9e5c-daf2c5ec899a" providerId="ADAL" clId="{38AAB76A-1BCC-43BB-8E11-D0084897EF95}" dt="2025-03-13T01:31:01.715" v="415" actId="207"/>
          <ac:spMkLst>
            <pc:docMk/>
            <pc:sldMk cId="0" sldId="259"/>
            <ac:spMk id="6" creationId="{00000000-0000-0000-0000-000000000000}"/>
          </ac:spMkLst>
        </pc:spChg>
        <pc:spChg chg="mod">
          <ac:chgData name="Kylie Kammerer @CDBS" userId="58c94178-e9d9-4e74-9e5c-daf2c5ec899a" providerId="ADAL" clId="{38AAB76A-1BCC-43BB-8E11-D0084897EF95}" dt="2025-03-13T01:31:01.715" v="415" actId="207"/>
          <ac:spMkLst>
            <pc:docMk/>
            <pc:sldMk cId="0" sldId="259"/>
            <ac:spMk id="7" creationId="{00000000-0000-0000-0000-000000000000}"/>
          </ac:spMkLst>
        </pc:spChg>
        <pc:spChg chg="mod">
          <ac:chgData name="Kylie Kammerer @CDBS" userId="58c94178-e9d9-4e74-9e5c-daf2c5ec899a" providerId="ADAL" clId="{38AAB76A-1BCC-43BB-8E11-D0084897EF95}" dt="2025-03-13T12:10:46.393" v="1769" actId="207"/>
          <ac:spMkLst>
            <pc:docMk/>
            <pc:sldMk cId="0" sldId="259"/>
            <ac:spMk id="8" creationId="{00000000-0000-0000-0000-000000000000}"/>
          </ac:spMkLst>
        </pc:spChg>
        <pc:spChg chg="del">
          <ac:chgData name="Kylie Kammerer @CDBS" userId="58c94178-e9d9-4e74-9e5c-daf2c5ec899a" providerId="ADAL" clId="{38AAB76A-1BCC-43BB-8E11-D0084897EF95}" dt="2025-03-13T04:45:46.945" v="1679" actId="478"/>
          <ac:spMkLst>
            <pc:docMk/>
            <pc:sldMk cId="0" sldId="259"/>
            <ac:spMk id="10" creationId="{00000000-0000-0000-0000-000000000000}"/>
          </ac:spMkLst>
        </pc:spChg>
        <pc:spChg chg="mod">
          <ac:chgData name="Kylie Kammerer @CDBS" userId="58c94178-e9d9-4e74-9e5c-daf2c5ec899a" providerId="ADAL" clId="{38AAB76A-1BCC-43BB-8E11-D0084897EF95}" dt="2025-03-13T05:52:45.315" v="1764" actId="207"/>
          <ac:spMkLst>
            <pc:docMk/>
            <pc:sldMk cId="0" sldId="259"/>
            <ac:spMk id="11" creationId="{AEDFE2D4-59AF-FA5F-370D-8F50D65E8E71}"/>
          </ac:spMkLst>
        </pc:spChg>
        <pc:grpChg chg="mod">
          <ac:chgData name="Kylie Kammerer @CDBS" userId="58c94178-e9d9-4e74-9e5c-daf2c5ec899a" providerId="ADAL" clId="{38AAB76A-1BCC-43BB-8E11-D0084897EF95}" dt="2025-03-13T01:31:01.715" v="415" actId="207"/>
          <ac:grpSpMkLst>
            <pc:docMk/>
            <pc:sldMk cId="0" sldId="259"/>
            <ac:grpSpMk id="5" creationId="{00000000-0000-0000-0000-000000000000}"/>
          </ac:grpSpMkLst>
        </pc:grpChg>
        <pc:picChg chg="add mod">
          <ac:chgData name="Kylie Kammerer @CDBS" userId="58c94178-e9d9-4e74-9e5c-daf2c5ec899a" providerId="ADAL" clId="{38AAB76A-1BCC-43BB-8E11-D0084897EF95}" dt="2025-03-13T04:45:49.239" v="1680"/>
          <ac:picMkLst>
            <pc:docMk/>
            <pc:sldMk cId="0" sldId="259"/>
            <ac:picMk id="12" creationId="{E512609A-6D7E-5373-22A4-499DA3080541}"/>
          </ac:picMkLst>
        </pc:picChg>
      </pc:sldChg>
      <pc:sldChg chg="addSp delSp modSp mod">
        <pc:chgData name="Kylie Kammerer @CDBS" userId="58c94178-e9d9-4e74-9e5c-daf2c5ec899a" providerId="ADAL" clId="{38AAB76A-1BCC-43BB-8E11-D0084897EF95}" dt="2025-03-13T04:46:22.308" v="1684"/>
        <pc:sldMkLst>
          <pc:docMk/>
          <pc:sldMk cId="0" sldId="260"/>
        </pc:sldMkLst>
        <pc:spChg chg="mod">
          <ac:chgData name="Kylie Kammerer @CDBS" userId="58c94178-e9d9-4e74-9e5c-daf2c5ec899a" providerId="ADAL" clId="{38AAB76A-1BCC-43BB-8E11-D0084897EF95}" dt="2025-03-13T01:44:21.422" v="1514" actId="207"/>
          <ac:spMkLst>
            <pc:docMk/>
            <pc:sldMk cId="0" sldId="260"/>
            <ac:spMk id="2" creationId="{00000000-0000-0000-0000-000000000000}"/>
          </ac:spMkLst>
        </pc:spChg>
        <pc:spChg chg="mod">
          <ac:chgData name="Kylie Kammerer @CDBS" userId="58c94178-e9d9-4e74-9e5c-daf2c5ec899a" providerId="ADAL" clId="{38AAB76A-1BCC-43BB-8E11-D0084897EF95}" dt="2025-03-13T01:45:13.649" v="1630" actId="207"/>
          <ac:spMkLst>
            <pc:docMk/>
            <pc:sldMk cId="0" sldId="260"/>
            <ac:spMk id="4" creationId="{00000000-0000-0000-0000-000000000000}"/>
          </ac:spMkLst>
        </pc:spChg>
        <pc:spChg chg="mod">
          <ac:chgData name="Kylie Kammerer @CDBS" userId="58c94178-e9d9-4e74-9e5c-daf2c5ec899a" providerId="ADAL" clId="{38AAB76A-1BCC-43BB-8E11-D0084897EF95}" dt="2025-03-13T01:45:13.649" v="1630" actId="207"/>
          <ac:spMkLst>
            <pc:docMk/>
            <pc:sldMk cId="0" sldId="260"/>
            <ac:spMk id="5" creationId="{00000000-0000-0000-0000-000000000000}"/>
          </ac:spMkLst>
        </pc:spChg>
        <pc:spChg chg="del">
          <ac:chgData name="Kylie Kammerer @CDBS" userId="58c94178-e9d9-4e74-9e5c-daf2c5ec899a" providerId="ADAL" clId="{38AAB76A-1BCC-43BB-8E11-D0084897EF95}" dt="2025-03-13T04:46:02.196" v="1681" actId="21"/>
          <ac:spMkLst>
            <pc:docMk/>
            <pc:sldMk cId="0" sldId="260"/>
            <ac:spMk id="9" creationId="{00000000-0000-0000-0000-000000000000}"/>
          </ac:spMkLst>
        </pc:spChg>
        <pc:spChg chg="add del mod">
          <ac:chgData name="Kylie Kammerer @CDBS" userId="58c94178-e9d9-4e74-9e5c-daf2c5ec899a" providerId="ADAL" clId="{38AAB76A-1BCC-43BB-8E11-D0084897EF95}" dt="2025-03-13T04:46:12.221" v="1683" actId="478"/>
          <ac:spMkLst>
            <pc:docMk/>
            <pc:sldMk cId="0" sldId="260"/>
            <ac:spMk id="11" creationId="{00000000-0000-0000-0000-000000000000}"/>
          </ac:spMkLst>
        </pc:spChg>
        <pc:grpChg chg="mod">
          <ac:chgData name="Kylie Kammerer @CDBS" userId="58c94178-e9d9-4e74-9e5c-daf2c5ec899a" providerId="ADAL" clId="{38AAB76A-1BCC-43BB-8E11-D0084897EF95}" dt="2025-03-13T01:45:13.649" v="1630" actId="207"/>
          <ac:grpSpMkLst>
            <pc:docMk/>
            <pc:sldMk cId="0" sldId="260"/>
            <ac:grpSpMk id="3" creationId="{00000000-0000-0000-0000-000000000000}"/>
          </ac:grpSpMkLst>
        </pc:grpChg>
        <pc:picChg chg="add mod">
          <ac:chgData name="Kylie Kammerer @CDBS" userId="58c94178-e9d9-4e74-9e5c-daf2c5ec899a" providerId="ADAL" clId="{38AAB76A-1BCC-43BB-8E11-D0084897EF95}" dt="2025-03-13T04:46:22.308" v="1684"/>
          <ac:picMkLst>
            <pc:docMk/>
            <pc:sldMk cId="0" sldId="260"/>
            <ac:picMk id="13" creationId="{F88D0D03-C2DC-CAF5-4B59-30A847D39937}"/>
          </ac:picMkLst>
        </pc:picChg>
      </pc:sldChg>
      <pc:sldChg chg="addSp delSp modSp mod ord">
        <pc:chgData name="Kylie Kammerer @CDBS" userId="58c94178-e9d9-4e74-9e5c-daf2c5ec899a" providerId="ADAL" clId="{38AAB76A-1BCC-43BB-8E11-D0084897EF95}" dt="2025-03-13T05:47:44.760" v="1763" actId="1076"/>
        <pc:sldMkLst>
          <pc:docMk/>
          <pc:sldMk cId="0" sldId="261"/>
        </pc:sldMkLst>
        <pc:spChg chg="mod">
          <ac:chgData name="Kylie Kammerer @CDBS" userId="58c94178-e9d9-4e74-9e5c-daf2c5ec899a" providerId="ADAL" clId="{38AAB76A-1BCC-43BB-8E11-D0084897EF95}" dt="2025-03-13T01:46:27.029" v="1639" actId="207"/>
          <ac:spMkLst>
            <pc:docMk/>
            <pc:sldMk cId="0" sldId="261"/>
            <ac:spMk id="3" creationId="{00000000-0000-0000-0000-000000000000}"/>
          </ac:spMkLst>
        </pc:spChg>
        <pc:spChg chg="del">
          <ac:chgData name="Kylie Kammerer @CDBS" userId="58c94178-e9d9-4e74-9e5c-daf2c5ec899a" providerId="ADAL" clId="{38AAB76A-1BCC-43BB-8E11-D0084897EF95}" dt="2025-03-13T04:46:45.809" v="1689" actId="478"/>
          <ac:spMkLst>
            <pc:docMk/>
            <pc:sldMk cId="0" sldId="261"/>
            <ac:spMk id="7" creationId="{00000000-0000-0000-0000-000000000000}"/>
          </ac:spMkLst>
        </pc:spChg>
        <pc:picChg chg="add mod">
          <ac:chgData name="Kylie Kammerer @CDBS" userId="58c94178-e9d9-4e74-9e5c-daf2c5ec899a" providerId="ADAL" clId="{38AAB76A-1BCC-43BB-8E11-D0084897EF95}" dt="2025-03-13T04:46:47.801" v="1690"/>
          <ac:picMkLst>
            <pc:docMk/>
            <pc:sldMk cId="0" sldId="261"/>
            <ac:picMk id="2" creationId="{6F7AEC57-2E74-F31E-5BE3-9E6C3C4070D0}"/>
          </ac:picMkLst>
        </pc:picChg>
        <pc:picChg chg="mod">
          <ac:chgData name="Kylie Kammerer @CDBS" userId="58c94178-e9d9-4e74-9e5c-daf2c5ec899a" providerId="ADAL" clId="{38AAB76A-1BCC-43BB-8E11-D0084897EF95}" dt="2025-03-13T05:47:44.760" v="1763" actId="1076"/>
          <ac:picMkLst>
            <pc:docMk/>
            <pc:sldMk cId="0" sldId="261"/>
            <ac:picMk id="11" creationId="{CF50FE96-6A8D-ECA3-D0ED-FB5157FC5E6C}"/>
          </ac:picMkLst>
        </pc:picChg>
      </pc:sldChg>
      <pc:sldChg chg="addSp delSp modSp mod ord setBg">
        <pc:chgData name="Kylie Kammerer @CDBS" userId="58c94178-e9d9-4e74-9e5c-daf2c5ec899a" providerId="ADAL" clId="{38AAB76A-1BCC-43BB-8E11-D0084897EF95}" dt="2025-03-13T05:07:18.516" v="1757"/>
        <pc:sldMkLst>
          <pc:docMk/>
          <pc:sldMk cId="0" sldId="262"/>
        </pc:sldMkLst>
        <pc:spChg chg="mod">
          <ac:chgData name="Kylie Kammerer @CDBS" userId="58c94178-e9d9-4e74-9e5c-daf2c5ec899a" providerId="ADAL" clId="{38AAB76A-1BCC-43BB-8E11-D0084897EF95}" dt="2025-03-13T01:36:59.124" v="1305" actId="207"/>
          <ac:spMkLst>
            <pc:docMk/>
            <pc:sldMk cId="0" sldId="262"/>
            <ac:spMk id="3" creationId="{00000000-0000-0000-0000-000000000000}"/>
          </ac:spMkLst>
        </pc:spChg>
        <pc:spChg chg="mod">
          <ac:chgData name="Kylie Kammerer @CDBS" userId="58c94178-e9d9-4e74-9e5c-daf2c5ec899a" providerId="ADAL" clId="{38AAB76A-1BCC-43BB-8E11-D0084897EF95}" dt="2025-03-13T01:36:59.124" v="1305" actId="207"/>
          <ac:spMkLst>
            <pc:docMk/>
            <pc:sldMk cId="0" sldId="262"/>
            <ac:spMk id="4" creationId="{00000000-0000-0000-0000-000000000000}"/>
          </ac:spMkLst>
        </pc:spChg>
        <pc:spChg chg="del mod">
          <ac:chgData name="Kylie Kammerer @CDBS" userId="58c94178-e9d9-4e74-9e5c-daf2c5ec899a" providerId="ADAL" clId="{38AAB76A-1BCC-43BB-8E11-D0084897EF95}" dt="2025-03-13T04:46:54.738" v="1691" actId="478"/>
          <ac:spMkLst>
            <pc:docMk/>
            <pc:sldMk cId="0" sldId="262"/>
            <ac:spMk id="5" creationId="{00000000-0000-0000-0000-000000000000}"/>
          </ac:spMkLst>
        </pc:spChg>
        <pc:spChg chg="mod">
          <ac:chgData name="Kylie Kammerer @CDBS" userId="58c94178-e9d9-4e74-9e5c-daf2c5ec899a" providerId="ADAL" clId="{38AAB76A-1BCC-43BB-8E11-D0084897EF95}" dt="2025-03-13T01:37:28.421" v="1308" actId="1076"/>
          <ac:spMkLst>
            <pc:docMk/>
            <pc:sldMk cId="0" sldId="262"/>
            <ac:spMk id="6" creationId="{00000000-0000-0000-0000-000000000000}"/>
          </ac:spMkLst>
        </pc:spChg>
        <pc:grpChg chg="mod">
          <ac:chgData name="Kylie Kammerer @CDBS" userId="58c94178-e9d9-4e74-9e5c-daf2c5ec899a" providerId="ADAL" clId="{38AAB76A-1BCC-43BB-8E11-D0084897EF95}" dt="2025-03-13T01:36:59.124" v="1305" actId="207"/>
          <ac:grpSpMkLst>
            <pc:docMk/>
            <pc:sldMk cId="0" sldId="262"/>
            <ac:grpSpMk id="2" creationId="{00000000-0000-0000-0000-000000000000}"/>
          </ac:grpSpMkLst>
        </pc:grpChg>
        <pc:picChg chg="add mod">
          <ac:chgData name="Kylie Kammerer @CDBS" userId="58c94178-e9d9-4e74-9e5c-daf2c5ec899a" providerId="ADAL" clId="{38AAB76A-1BCC-43BB-8E11-D0084897EF95}" dt="2025-03-13T04:46:56.595" v="1692"/>
          <ac:picMkLst>
            <pc:docMk/>
            <pc:sldMk cId="0" sldId="262"/>
            <ac:picMk id="9" creationId="{9378FEDF-CFD9-07F0-96E1-8A9CFBD9FAD6}"/>
          </ac:picMkLst>
        </pc:picChg>
      </pc:sldChg>
      <pc:sldChg chg="addSp delSp modSp mod ord">
        <pc:chgData name="Kylie Kammerer @CDBS" userId="58c94178-e9d9-4e74-9e5c-daf2c5ec899a" providerId="ADAL" clId="{38AAB76A-1BCC-43BB-8E11-D0084897EF95}" dt="2025-03-13T05:07:40.588" v="1759"/>
        <pc:sldMkLst>
          <pc:docMk/>
          <pc:sldMk cId="0" sldId="263"/>
        </pc:sldMkLst>
        <pc:spChg chg="mod">
          <ac:chgData name="Kylie Kammerer @CDBS" userId="58c94178-e9d9-4e74-9e5c-daf2c5ec899a" providerId="ADAL" clId="{38AAB76A-1BCC-43BB-8E11-D0084897EF95}" dt="2025-03-13T01:46:58.419" v="1641" actId="207"/>
          <ac:spMkLst>
            <pc:docMk/>
            <pc:sldMk cId="0" sldId="263"/>
            <ac:spMk id="2" creationId="{00000000-0000-0000-0000-000000000000}"/>
          </ac:spMkLst>
        </pc:spChg>
        <pc:spChg chg="del">
          <ac:chgData name="Kylie Kammerer @CDBS" userId="58c94178-e9d9-4e74-9e5c-daf2c5ec899a" providerId="ADAL" clId="{38AAB76A-1BCC-43BB-8E11-D0084897EF95}" dt="2025-03-13T04:47:07.181" v="1693" actId="478"/>
          <ac:spMkLst>
            <pc:docMk/>
            <pc:sldMk cId="0" sldId="263"/>
            <ac:spMk id="11" creationId="{00000000-0000-0000-0000-000000000000}"/>
          </ac:spMkLst>
        </pc:spChg>
        <pc:picChg chg="add mod">
          <ac:chgData name="Kylie Kammerer @CDBS" userId="58c94178-e9d9-4e74-9e5c-daf2c5ec899a" providerId="ADAL" clId="{38AAB76A-1BCC-43BB-8E11-D0084897EF95}" dt="2025-03-13T04:47:09.127" v="1694"/>
          <ac:picMkLst>
            <pc:docMk/>
            <pc:sldMk cId="0" sldId="263"/>
            <ac:picMk id="3" creationId="{6BB442AE-F046-D85B-76CE-EFFDAB62721B}"/>
          </ac:picMkLst>
        </pc:picChg>
      </pc:sldChg>
      <pc:sldChg chg="addSp delSp modSp add del mod">
        <pc:chgData name="Kylie Kammerer @CDBS" userId="58c94178-e9d9-4e74-9e5c-daf2c5ec899a" providerId="ADAL" clId="{38AAB76A-1BCC-43BB-8E11-D0084897EF95}" dt="2025-03-13T05:07:51.401" v="1760" actId="47"/>
        <pc:sldMkLst>
          <pc:docMk/>
          <pc:sldMk cId="0" sldId="264"/>
        </pc:sldMkLst>
        <pc:spChg chg="mod">
          <ac:chgData name="Kylie Kammerer @CDBS" userId="58c94178-e9d9-4e74-9e5c-daf2c5ec899a" providerId="ADAL" clId="{38AAB76A-1BCC-43BB-8E11-D0084897EF95}" dt="2025-03-13T01:48:36.917" v="1652" actId="207"/>
          <ac:spMkLst>
            <pc:docMk/>
            <pc:sldMk cId="0" sldId="264"/>
            <ac:spMk id="2" creationId="{00000000-0000-0000-0000-000000000000}"/>
          </ac:spMkLst>
        </pc:spChg>
        <pc:spChg chg="del">
          <ac:chgData name="Kylie Kammerer @CDBS" userId="58c94178-e9d9-4e74-9e5c-daf2c5ec899a" providerId="ADAL" clId="{38AAB76A-1BCC-43BB-8E11-D0084897EF95}" dt="2025-03-13T04:47:16.202" v="1695" actId="478"/>
          <ac:spMkLst>
            <pc:docMk/>
            <pc:sldMk cId="0" sldId="264"/>
            <ac:spMk id="10" creationId="{00000000-0000-0000-0000-000000000000}"/>
          </ac:spMkLst>
        </pc:spChg>
        <pc:picChg chg="add mod">
          <ac:chgData name="Kylie Kammerer @CDBS" userId="58c94178-e9d9-4e74-9e5c-daf2c5ec899a" providerId="ADAL" clId="{38AAB76A-1BCC-43BB-8E11-D0084897EF95}" dt="2025-03-13T04:47:19.713" v="1696"/>
          <ac:picMkLst>
            <pc:docMk/>
            <pc:sldMk cId="0" sldId="264"/>
            <ac:picMk id="3" creationId="{0ACA5169-30CE-06E9-0FD2-9FD225BF81B9}"/>
          </ac:picMkLst>
        </pc:picChg>
      </pc:sldChg>
      <pc:sldChg chg="addSp delSp modSp mod">
        <pc:chgData name="Kylie Kammerer @CDBS" userId="58c94178-e9d9-4e74-9e5c-daf2c5ec899a" providerId="ADAL" clId="{38AAB76A-1BCC-43BB-8E11-D0084897EF95}" dt="2025-03-13T04:47:27.920" v="1698"/>
        <pc:sldMkLst>
          <pc:docMk/>
          <pc:sldMk cId="0" sldId="265"/>
        </pc:sldMkLst>
        <pc:spChg chg="mod">
          <ac:chgData name="Kylie Kammerer @CDBS" userId="58c94178-e9d9-4e74-9e5c-daf2c5ec899a" providerId="ADAL" clId="{38AAB76A-1BCC-43BB-8E11-D0084897EF95}" dt="2025-03-13T01:31:48.601" v="421" actId="207"/>
          <ac:spMkLst>
            <pc:docMk/>
            <pc:sldMk cId="0" sldId="265"/>
            <ac:spMk id="3" creationId="{00000000-0000-0000-0000-000000000000}"/>
          </ac:spMkLst>
        </pc:spChg>
        <pc:spChg chg="mod">
          <ac:chgData name="Kylie Kammerer @CDBS" userId="58c94178-e9d9-4e74-9e5c-daf2c5ec899a" providerId="ADAL" clId="{38AAB76A-1BCC-43BB-8E11-D0084897EF95}" dt="2025-03-13T01:31:48.601" v="421" actId="207"/>
          <ac:spMkLst>
            <pc:docMk/>
            <pc:sldMk cId="0" sldId="265"/>
            <ac:spMk id="4" creationId="{00000000-0000-0000-0000-000000000000}"/>
          </ac:spMkLst>
        </pc:spChg>
        <pc:spChg chg="mod">
          <ac:chgData name="Kylie Kammerer @CDBS" userId="58c94178-e9d9-4e74-9e5c-daf2c5ec899a" providerId="ADAL" clId="{38AAB76A-1BCC-43BB-8E11-D0084897EF95}" dt="2025-03-13T01:31:38.208" v="419" actId="207"/>
          <ac:spMkLst>
            <pc:docMk/>
            <pc:sldMk cId="0" sldId="265"/>
            <ac:spMk id="7" creationId="{00000000-0000-0000-0000-000000000000}"/>
          </ac:spMkLst>
        </pc:spChg>
        <pc:spChg chg="mod">
          <ac:chgData name="Kylie Kammerer @CDBS" userId="58c94178-e9d9-4e74-9e5c-daf2c5ec899a" providerId="ADAL" clId="{38AAB76A-1BCC-43BB-8E11-D0084897EF95}" dt="2025-03-13T01:31:38.208" v="419" actId="207"/>
          <ac:spMkLst>
            <pc:docMk/>
            <pc:sldMk cId="0" sldId="265"/>
            <ac:spMk id="8" creationId="{00000000-0000-0000-0000-000000000000}"/>
          </ac:spMkLst>
        </pc:spChg>
        <pc:spChg chg="mod">
          <ac:chgData name="Kylie Kammerer @CDBS" userId="58c94178-e9d9-4e74-9e5c-daf2c5ec899a" providerId="ADAL" clId="{38AAB76A-1BCC-43BB-8E11-D0084897EF95}" dt="2025-03-13T01:37:53.291" v="1309" actId="1076"/>
          <ac:spMkLst>
            <pc:docMk/>
            <pc:sldMk cId="0" sldId="265"/>
            <ac:spMk id="9" creationId="{00000000-0000-0000-0000-000000000000}"/>
          </ac:spMkLst>
        </pc:spChg>
        <pc:spChg chg="del">
          <ac:chgData name="Kylie Kammerer @CDBS" userId="58c94178-e9d9-4e74-9e5c-daf2c5ec899a" providerId="ADAL" clId="{38AAB76A-1BCC-43BB-8E11-D0084897EF95}" dt="2025-03-13T04:47:25.731" v="1697" actId="478"/>
          <ac:spMkLst>
            <pc:docMk/>
            <pc:sldMk cId="0" sldId="265"/>
            <ac:spMk id="10" creationId="{00000000-0000-0000-0000-000000000000}"/>
          </ac:spMkLst>
        </pc:spChg>
        <pc:grpChg chg="mod">
          <ac:chgData name="Kylie Kammerer @CDBS" userId="58c94178-e9d9-4e74-9e5c-daf2c5ec899a" providerId="ADAL" clId="{38AAB76A-1BCC-43BB-8E11-D0084897EF95}" dt="2025-03-13T01:31:48.601" v="421" actId="207"/>
          <ac:grpSpMkLst>
            <pc:docMk/>
            <pc:sldMk cId="0" sldId="265"/>
            <ac:grpSpMk id="2" creationId="{00000000-0000-0000-0000-000000000000}"/>
          </ac:grpSpMkLst>
        </pc:grpChg>
        <pc:grpChg chg="mod">
          <ac:chgData name="Kylie Kammerer @CDBS" userId="58c94178-e9d9-4e74-9e5c-daf2c5ec899a" providerId="ADAL" clId="{38AAB76A-1BCC-43BB-8E11-D0084897EF95}" dt="2025-03-13T01:31:38.208" v="419" actId="207"/>
          <ac:grpSpMkLst>
            <pc:docMk/>
            <pc:sldMk cId="0" sldId="265"/>
            <ac:grpSpMk id="6" creationId="{00000000-0000-0000-0000-000000000000}"/>
          </ac:grpSpMkLst>
        </pc:grpChg>
        <pc:picChg chg="add mod">
          <ac:chgData name="Kylie Kammerer @CDBS" userId="58c94178-e9d9-4e74-9e5c-daf2c5ec899a" providerId="ADAL" clId="{38AAB76A-1BCC-43BB-8E11-D0084897EF95}" dt="2025-03-13T04:47:27.920" v="1698"/>
          <ac:picMkLst>
            <pc:docMk/>
            <pc:sldMk cId="0" sldId="265"/>
            <ac:picMk id="5" creationId="{DA87BC5F-B5DF-DD5F-DC6E-FF310EB64736}"/>
          </ac:picMkLst>
        </pc:picChg>
        <pc:picChg chg="mod">
          <ac:chgData name="Kylie Kammerer @CDBS" userId="58c94178-e9d9-4e74-9e5c-daf2c5ec899a" providerId="ADAL" clId="{38AAB76A-1BCC-43BB-8E11-D0084897EF95}" dt="2025-03-13T01:38:28.091" v="1310" actId="1076"/>
          <ac:picMkLst>
            <pc:docMk/>
            <pc:sldMk cId="0" sldId="265"/>
            <ac:picMk id="14" creationId="{8524442F-F7C9-5F00-C8A2-8CA0CA81A2EA}"/>
          </ac:picMkLst>
        </pc:picChg>
      </pc:sldChg>
      <pc:sldChg chg="addSp delSp modSp mod">
        <pc:chgData name="Kylie Kammerer @CDBS" userId="58c94178-e9d9-4e74-9e5c-daf2c5ec899a" providerId="ADAL" clId="{38AAB76A-1BCC-43BB-8E11-D0084897EF95}" dt="2025-03-13T04:47:34.769" v="1700"/>
        <pc:sldMkLst>
          <pc:docMk/>
          <pc:sldMk cId="0" sldId="266"/>
        </pc:sldMkLst>
        <pc:spChg chg="mod">
          <ac:chgData name="Kylie Kammerer @CDBS" userId="58c94178-e9d9-4e74-9e5c-daf2c5ec899a" providerId="ADAL" clId="{38AAB76A-1BCC-43BB-8E11-D0084897EF95}" dt="2025-03-13T01:47:47.485" v="1647" actId="207"/>
          <ac:spMkLst>
            <pc:docMk/>
            <pc:sldMk cId="0" sldId="266"/>
            <ac:spMk id="3" creationId="{00000000-0000-0000-0000-000000000000}"/>
          </ac:spMkLst>
        </pc:spChg>
        <pc:spChg chg="mod">
          <ac:chgData name="Kylie Kammerer @CDBS" userId="58c94178-e9d9-4e74-9e5c-daf2c5ec899a" providerId="ADAL" clId="{38AAB76A-1BCC-43BB-8E11-D0084897EF95}" dt="2025-03-13T01:47:47.485" v="1647" actId="207"/>
          <ac:spMkLst>
            <pc:docMk/>
            <pc:sldMk cId="0" sldId="266"/>
            <ac:spMk id="4" creationId="{00000000-0000-0000-0000-000000000000}"/>
          </ac:spMkLst>
        </pc:spChg>
        <pc:spChg chg="mod">
          <ac:chgData name="Kylie Kammerer @CDBS" userId="58c94178-e9d9-4e74-9e5c-daf2c5ec899a" providerId="ADAL" clId="{38AAB76A-1BCC-43BB-8E11-D0084897EF95}" dt="2025-03-13T01:48:37.332" v="1653" actId="1076"/>
          <ac:spMkLst>
            <pc:docMk/>
            <pc:sldMk cId="0" sldId="266"/>
            <ac:spMk id="5" creationId="{00000000-0000-0000-0000-000000000000}"/>
          </ac:spMkLst>
        </pc:spChg>
        <pc:spChg chg="mod">
          <ac:chgData name="Kylie Kammerer @CDBS" userId="58c94178-e9d9-4e74-9e5c-daf2c5ec899a" providerId="ADAL" clId="{38AAB76A-1BCC-43BB-8E11-D0084897EF95}" dt="2025-03-13T01:48:07.479" v="1649" actId="1076"/>
          <ac:spMkLst>
            <pc:docMk/>
            <pc:sldMk cId="0" sldId="266"/>
            <ac:spMk id="6" creationId="{00000000-0000-0000-0000-000000000000}"/>
          </ac:spMkLst>
        </pc:spChg>
        <pc:spChg chg="del">
          <ac:chgData name="Kylie Kammerer @CDBS" userId="58c94178-e9d9-4e74-9e5c-daf2c5ec899a" providerId="ADAL" clId="{38AAB76A-1BCC-43BB-8E11-D0084897EF95}" dt="2025-03-13T04:47:32.387" v="1699" actId="478"/>
          <ac:spMkLst>
            <pc:docMk/>
            <pc:sldMk cId="0" sldId="266"/>
            <ac:spMk id="7" creationId="{00000000-0000-0000-0000-000000000000}"/>
          </ac:spMkLst>
        </pc:spChg>
        <pc:spChg chg="mod">
          <ac:chgData name="Kylie Kammerer @CDBS" userId="58c94178-e9d9-4e74-9e5c-daf2c5ec899a" providerId="ADAL" clId="{38AAB76A-1BCC-43BB-8E11-D0084897EF95}" dt="2025-03-13T01:47:55.350" v="1648" actId="1076"/>
          <ac:spMkLst>
            <pc:docMk/>
            <pc:sldMk cId="0" sldId="266"/>
            <ac:spMk id="8" creationId="{00000000-0000-0000-0000-000000000000}"/>
          </ac:spMkLst>
        </pc:spChg>
        <pc:grpChg chg="mod">
          <ac:chgData name="Kylie Kammerer @CDBS" userId="58c94178-e9d9-4e74-9e5c-daf2c5ec899a" providerId="ADAL" clId="{38AAB76A-1BCC-43BB-8E11-D0084897EF95}" dt="2025-03-13T01:47:47.485" v="1647" actId="207"/>
          <ac:grpSpMkLst>
            <pc:docMk/>
            <pc:sldMk cId="0" sldId="266"/>
            <ac:grpSpMk id="2" creationId="{00000000-0000-0000-0000-000000000000}"/>
          </ac:grpSpMkLst>
        </pc:grpChg>
        <pc:picChg chg="add mod">
          <ac:chgData name="Kylie Kammerer @CDBS" userId="58c94178-e9d9-4e74-9e5c-daf2c5ec899a" providerId="ADAL" clId="{38AAB76A-1BCC-43BB-8E11-D0084897EF95}" dt="2025-03-13T04:47:34.769" v="1700"/>
          <ac:picMkLst>
            <pc:docMk/>
            <pc:sldMk cId="0" sldId="266"/>
            <ac:picMk id="10" creationId="{0D60256B-B47B-E693-430F-4C6279393281}"/>
          </ac:picMkLst>
        </pc:picChg>
      </pc:sldChg>
      <pc:sldChg chg="addSp delSp modSp mod">
        <pc:chgData name="Kylie Kammerer @CDBS" userId="58c94178-e9d9-4e74-9e5c-daf2c5ec899a" providerId="ADAL" clId="{38AAB76A-1BCC-43BB-8E11-D0084897EF95}" dt="2025-03-14T01:34:53.366" v="1773" actId="207"/>
        <pc:sldMkLst>
          <pc:docMk/>
          <pc:sldMk cId="3911590313" sldId="277"/>
        </pc:sldMkLst>
        <pc:spChg chg="mod">
          <ac:chgData name="Kylie Kammerer @CDBS" userId="58c94178-e9d9-4e74-9e5c-daf2c5ec899a" providerId="ADAL" clId="{38AAB76A-1BCC-43BB-8E11-D0084897EF95}" dt="2025-03-14T01:34:53.366" v="1773" actId="207"/>
          <ac:spMkLst>
            <pc:docMk/>
            <pc:sldMk cId="3911590313" sldId="277"/>
            <ac:spMk id="4" creationId="{00000000-0000-0000-0000-000000000000}"/>
          </ac:spMkLst>
        </pc:spChg>
        <pc:spChg chg="mod">
          <ac:chgData name="Kylie Kammerer @CDBS" userId="58c94178-e9d9-4e74-9e5c-daf2c5ec899a" providerId="ADAL" clId="{38AAB76A-1BCC-43BB-8E11-D0084897EF95}" dt="2025-03-14T01:34:53.366" v="1773" actId="207"/>
          <ac:spMkLst>
            <pc:docMk/>
            <pc:sldMk cId="3911590313" sldId="277"/>
            <ac:spMk id="5" creationId="{00000000-0000-0000-0000-000000000000}"/>
          </ac:spMkLst>
        </pc:spChg>
        <pc:spChg chg="del mod">
          <ac:chgData name="Kylie Kammerer @CDBS" userId="58c94178-e9d9-4e74-9e5c-daf2c5ec899a" providerId="ADAL" clId="{38AAB76A-1BCC-43BB-8E11-D0084897EF95}" dt="2025-03-13T04:48:01.226" v="1704" actId="478"/>
          <ac:spMkLst>
            <pc:docMk/>
            <pc:sldMk cId="3911590313" sldId="277"/>
            <ac:spMk id="6" creationId="{CD81BDC8-FE1D-83F1-45CB-DC163927C862}"/>
          </ac:spMkLst>
        </pc:spChg>
        <pc:spChg chg="mod">
          <ac:chgData name="Kylie Kammerer @CDBS" userId="58c94178-e9d9-4e74-9e5c-daf2c5ec899a" providerId="ADAL" clId="{38AAB76A-1BCC-43BB-8E11-D0084897EF95}" dt="2025-03-13T12:20:09.347" v="1771" actId="1076"/>
          <ac:spMkLst>
            <pc:docMk/>
            <pc:sldMk cId="3911590313" sldId="277"/>
            <ac:spMk id="8" creationId="{00000000-0000-0000-0000-000000000000}"/>
          </ac:spMkLst>
        </pc:spChg>
        <pc:spChg chg="del">
          <ac:chgData name="Kylie Kammerer @CDBS" userId="58c94178-e9d9-4e74-9e5c-daf2c5ec899a" providerId="ADAL" clId="{38AAB76A-1BCC-43BB-8E11-D0084897EF95}" dt="2025-03-13T04:47:39.678" v="1701" actId="478"/>
          <ac:spMkLst>
            <pc:docMk/>
            <pc:sldMk cId="3911590313" sldId="277"/>
            <ac:spMk id="10" creationId="{05FBEAD0-9E01-5879-2527-277E288F0CB0}"/>
          </ac:spMkLst>
        </pc:spChg>
        <pc:spChg chg="del">
          <ac:chgData name="Kylie Kammerer @CDBS" userId="58c94178-e9d9-4e74-9e5c-daf2c5ec899a" providerId="ADAL" clId="{38AAB76A-1BCC-43BB-8E11-D0084897EF95}" dt="2025-03-13T04:47:50.467" v="1703" actId="478"/>
          <ac:spMkLst>
            <pc:docMk/>
            <pc:sldMk cId="3911590313" sldId="277"/>
            <ac:spMk id="12" creationId="{40D655E5-A8DC-C34B-1652-70D6424FBA69}"/>
          </ac:spMkLst>
        </pc:spChg>
        <pc:spChg chg="mod">
          <ac:chgData name="Kylie Kammerer @CDBS" userId="58c94178-e9d9-4e74-9e5c-daf2c5ec899a" providerId="ADAL" clId="{38AAB76A-1BCC-43BB-8E11-D0084897EF95}" dt="2025-03-13T04:51:08.057" v="1726" actId="14100"/>
          <ac:spMkLst>
            <pc:docMk/>
            <pc:sldMk cId="3911590313" sldId="277"/>
            <ac:spMk id="14" creationId="{0188027E-A0BE-3EB4-47AB-FAF376BD1E1C}"/>
          </ac:spMkLst>
        </pc:spChg>
        <pc:spChg chg="mod">
          <ac:chgData name="Kylie Kammerer @CDBS" userId="58c94178-e9d9-4e74-9e5c-daf2c5ec899a" providerId="ADAL" clId="{38AAB76A-1BCC-43BB-8E11-D0084897EF95}" dt="2025-03-13T01:47:15.038" v="1642" actId="14100"/>
          <ac:spMkLst>
            <pc:docMk/>
            <pc:sldMk cId="3911590313" sldId="277"/>
            <ac:spMk id="16" creationId="{0FF1541D-F1B8-1FA8-DE3E-42032243AFE3}"/>
          </ac:spMkLst>
        </pc:spChg>
        <pc:spChg chg="mod">
          <ac:chgData name="Kylie Kammerer @CDBS" userId="58c94178-e9d9-4e74-9e5c-daf2c5ec899a" providerId="ADAL" clId="{38AAB76A-1BCC-43BB-8E11-D0084897EF95}" dt="2025-03-13T04:50:39.246" v="1723" actId="1076"/>
          <ac:spMkLst>
            <pc:docMk/>
            <pc:sldMk cId="3911590313" sldId="277"/>
            <ac:spMk id="19" creationId="{05CFE6A0-050A-3D63-359A-90950F35B1CB}"/>
          </ac:spMkLst>
        </pc:spChg>
        <pc:grpChg chg="mod">
          <ac:chgData name="Kylie Kammerer @CDBS" userId="58c94178-e9d9-4e74-9e5c-daf2c5ec899a" providerId="ADAL" clId="{38AAB76A-1BCC-43BB-8E11-D0084897EF95}" dt="2025-03-14T01:34:53.366" v="1773" actId="207"/>
          <ac:grpSpMkLst>
            <pc:docMk/>
            <pc:sldMk cId="3911590313" sldId="277"/>
            <ac:grpSpMk id="3" creationId="{00000000-0000-0000-0000-000000000000}"/>
          </ac:grpSpMkLst>
        </pc:grpChg>
        <pc:picChg chg="add mod">
          <ac:chgData name="Kylie Kammerer @CDBS" userId="58c94178-e9d9-4e74-9e5c-daf2c5ec899a" providerId="ADAL" clId="{38AAB76A-1BCC-43BB-8E11-D0084897EF95}" dt="2025-03-13T04:47:43.464" v="1702"/>
          <ac:picMkLst>
            <pc:docMk/>
            <pc:sldMk cId="3911590313" sldId="277"/>
            <ac:picMk id="7" creationId="{E875499B-B294-6E67-F4D3-BAAFC3A1DD11}"/>
          </ac:picMkLst>
        </pc:picChg>
        <pc:picChg chg="add mod">
          <ac:chgData name="Kylie Kammerer @CDBS" userId="58c94178-e9d9-4e74-9e5c-daf2c5ec899a" providerId="ADAL" clId="{38AAB76A-1BCC-43BB-8E11-D0084897EF95}" dt="2025-03-13T04:48:12.212" v="1705"/>
          <ac:picMkLst>
            <pc:docMk/>
            <pc:sldMk cId="3911590313" sldId="277"/>
            <ac:picMk id="9" creationId="{EB5C260E-5D55-EC50-BD96-3B26163F4397}"/>
          </ac:picMkLst>
        </pc:picChg>
        <pc:picChg chg="add mod">
          <ac:chgData name="Kylie Kammerer @CDBS" userId="58c94178-e9d9-4e74-9e5c-daf2c5ec899a" providerId="ADAL" clId="{38AAB76A-1BCC-43BB-8E11-D0084897EF95}" dt="2025-03-13T04:48:26.116" v="1706"/>
          <ac:picMkLst>
            <pc:docMk/>
            <pc:sldMk cId="3911590313" sldId="277"/>
            <ac:picMk id="11" creationId="{F412C2D6-84F7-7C01-DAA5-F44975958E3B}"/>
          </ac:picMkLst>
        </pc:picChg>
        <pc:picChg chg="add del mod">
          <ac:chgData name="Kylie Kammerer @CDBS" userId="58c94178-e9d9-4e74-9e5c-daf2c5ec899a" providerId="ADAL" clId="{38AAB76A-1BCC-43BB-8E11-D0084897EF95}" dt="2025-03-13T04:49:18.847" v="1711" actId="478"/>
          <ac:picMkLst>
            <pc:docMk/>
            <pc:sldMk cId="3911590313" sldId="277"/>
            <ac:picMk id="13" creationId="{576D7714-2228-F05A-F5C8-DF0FF0219512}"/>
          </ac:picMkLst>
        </pc:picChg>
        <pc:picChg chg="mod">
          <ac:chgData name="Kylie Kammerer @CDBS" userId="58c94178-e9d9-4e74-9e5c-daf2c5ec899a" providerId="ADAL" clId="{38AAB76A-1BCC-43BB-8E11-D0084897EF95}" dt="2025-03-13T01:39:25.005" v="1468" actId="207"/>
          <ac:picMkLst>
            <pc:docMk/>
            <pc:sldMk cId="3911590313" sldId="277"/>
            <ac:picMk id="1026" creationId="{75E56F1D-FD7C-D62F-BEB6-573BD2AF7218}"/>
          </ac:picMkLst>
        </pc:picChg>
        <pc:picChg chg="add">
          <ac:chgData name="Kylie Kammerer @CDBS" userId="58c94178-e9d9-4e74-9e5c-daf2c5ec899a" providerId="ADAL" clId="{38AAB76A-1BCC-43BB-8E11-D0084897EF95}" dt="2025-03-13T04:49:26.921" v="1712"/>
          <ac:picMkLst>
            <pc:docMk/>
            <pc:sldMk cId="3911590313" sldId="277"/>
            <ac:picMk id="2050" creationId="{AC83D7A4-7326-DBF0-978D-9C3E0A05E134}"/>
          </ac:picMkLst>
        </pc:picChg>
        <pc:picChg chg="add mod">
          <ac:chgData name="Kylie Kammerer @CDBS" userId="58c94178-e9d9-4e74-9e5c-daf2c5ec899a" providerId="ADAL" clId="{38AAB76A-1BCC-43BB-8E11-D0084897EF95}" dt="2025-03-13T04:50:54.895" v="1725" actId="1076"/>
          <ac:picMkLst>
            <pc:docMk/>
            <pc:sldMk cId="3911590313" sldId="277"/>
            <ac:picMk id="2052" creationId="{6E2EF750-E46A-D940-EBF8-EF6CC8526F7E}"/>
          </ac:picMkLst>
        </pc:picChg>
      </pc:sldChg>
      <pc:sldChg chg="addSp delSp modSp add del mod">
        <pc:chgData name="Kylie Kammerer @CDBS" userId="58c94178-e9d9-4e74-9e5c-daf2c5ec899a" providerId="ADAL" clId="{38AAB76A-1BCC-43BB-8E11-D0084897EF95}" dt="2025-03-13T05:08:08.801" v="1761" actId="47"/>
        <pc:sldMkLst>
          <pc:docMk/>
          <pc:sldMk cId="504200226" sldId="278"/>
        </pc:sldMkLst>
        <pc:spChg chg="mod">
          <ac:chgData name="Kylie Kammerer @CDBS" userId="58c94178-e9d9-4e74-9e5c-daf2c5ec899a" providerId="ADAL" clId="{38AAB76A-1BCC-43BB-8E11-D0084897EF95}" dt="2025-03-13T01:27:46.236" v="323" actId="207"/>
          <ac:spMkLst>
            <pc:docMk/>
            <pc:sldMk cId="504200226" sldId="278"/>
            <ac:spMk id="2" creationId="{AF023021-CA24-9ABA-550B-A5F055EC89B7}"/>
          </ac:spMkLst>
        </pc:spChg>
        <pc:spChg chg="del">
          <ac:chgData name="Kylie Kammerer @CDBS" userId="58c94178-e9d9-4e74-9e5c-daf2c5ec899a" providerId="ADAL" clId="{38AAB76A-1BCC-43BB-8E11-D0084897EF95}" dt="2025-03-13T04:46:36.837" v="1687" actId="478"/>
          <ac:spMkLst>
            <pc:docMk/>
            <pc:sldMk cId="504200226" sldId="278"/>
            <ac:spMk id="10" creationId="{533A2BDA-D24F-2A24-695D-64EB3F3F6937}"/>
          </ac:spMkLst>
        </pc:spChg>
        <pc:picChg chg="add mod">
          <ac:chgData name="Kylie Kammerer @CDBS" userId="58c94178-e9d9-4e74-9e5c-daf2c5ec899a" providerId="ADAL" clId="{38AAB76A-1BCC-43BB-8E11-D0084897EF95}" dt="2025-03-13T04:46:39.361" v="1688"/>
          <ac:picMkLst>
            <pc:docMk/>
            <pc:sldMk cId="504200226" sldId="278"/>
            <ac:picMk id="3" creationId="{66F8C677-5FE9-97FD-017F-9945A53A50B4}"/>
          </ac:picMkLst>
        </pc:picChg>
      </pc:sldChg>
      <pc:sldChg chg="addSp delSp modSp mod">
        <pc:chgData name="Kylie Kammerer @CDBS" userId="58c94178-e9d9-4e74-9e5c-daf2c5ec899a" providerId="ADAL" clId="{38AAB76A-1BCC-43BB-8E11-D0084897EF95}" dt="2025-03-13T04:46:32.580" v="1686"/>
        <pc:sldMkLst>
          <pc:docMk/>
          <pc:sldMk cId="3884771399" sldId="279"/>
        </pc:sldMkLst>
        <pc:spChg chg="mod">
          <ac:chgData name="Kylie Kammerer @CDBS" userId="58c94178-e9d9-4e74-9e5c-daf2c5ec899a" providerId="ADAL" clId="{38AAB76A-1BCC-43BB-8E11-D0084897EF95}" dt="2025-03-13T01:27:27.944" v="243" actId="207"/>
          <ac:spMkLst>
            <pc:docMk/>
            <pc:sldMk cId="3884771399" sldId="279"/>
            <ac:spMk id="2" creationId="{18875BD7-7BBF-6935-8FE8-9EBFE76A4445}"/>
          </ac:spMkLst>
        </pc:spChg>
        <pc:spChg chg="del">
          <ac:chgData name="Kylie Kammerer @CDBS" userId="58c94178-e9d9-4e74-9e5c-daf2c5ec899a" providerId="ADAL" clId="{38AAB76A-1BCC-43BB-8E11-D0084897EF95}" dt="2025-03-13T04:46:29.792" v="1685" actId="478"/>
          <ac:spMkLst>
            <pc:docMk/>
            <pc:sldMk cId="3884771399" sldId="279"/>
            <ac:spMk id="10" creationId="{8CD3FBF6-6C33-AF6F-26A2-DD382E25DDF6}"/>
          </ac:spMkLst>
        </pc:spChg>
        <pc:picChg chg="add mod">
          <ac:chgData name="Kylie Kammerer @CDBS" userId="58c94178-e9d9-4e74-9e5c-daf2c5ec899a" providerId="ADAL" clId="{38AAB76A-1BCC-43BB-8E11-D0084897EF95}" dt="2025-03-13T04:46:32.580" v="1686"/>
          <ac:picMkLst>
            <pc:docMk/>
            <pc:sldMk cId="3884771399" sldId="279"/>
            <ac:picMk id="3" creationId="{9D3B6E2A-5AEA-B80E-512E-4057029A56F2}"/>
          </ac:picMkLst>
        </pc:picChg>
      </pc:sldChg>
      <pc:sldChg chg="add del">
        <pc:chgData name="Kylie Kammerer @CDBS" userId="58c94178-e9d9-4e74-9e5c-daf2c5ec899a" providerId="ADAL" clId="{38AAB76A-1BCC-43BB-8E11-D0084897EF95}" dt="2025-03-13T04:52:38.196" v="1728"/>
        <pc:sldMkLst>
          <pc:docMk/>
          <pc:sldMk cId="0" sldId="280"/>
        </pc:sldMkLst>
      </pc:sldChg>
      <pc:sldChg chg="new del">
        <pc:chgData name="Kylie Kammerer @CDBS" userId="58c94178-e9d9-4e74-9e5c-daf2c5ec899a" providerId="ADAL" clId="{38AAB76A-1BCC-43BB-8E11-D0084897EF95}" dt="2025-03-13T04:52:59.269" v="1732" actId="680"/>
        <pc:sldMkLst>
          <pc:docMk/>
          <pc:sldMk cId="3297900741" sldId="280"/>
        </pc:sldMkLst>
      </pc:sldChg>
      <pc:sldChg chg="add del">
        <pc:chgData name="Kylie Kammerer @CDBS" userId="58c94178-e9d9-4e74-9e5c-daf2c5ec899a" providerId="ADAL" clId="{38AAB76A-1BCC-43BB-8E11-D0084897EF95}" dt="2025-03-13T04:52:58.808" v="1731"/>
        <pc:sldMkLst>
          <pc:docMk/>
          <pc:sldMk cId="0" sldId="281"/>
        </pc:sldMkLst>
      </pc:sldChg>
    </pc:docChg>
  </pc:docChgLst>
  <pc:docChgLst>
    <pc:chgData name="Kelly Oldfield" userId="70052713-6971-476d-b7a0-e69ed65d9c6d" providerId="ADAL" clId="{EF21AF60-3A0E-4282-B0D9-C7F808308E30}"/>
    <pc:docChg chg="custSel modSld">
      <pc:chgData name="Kelly Oldfield" userId="70052713-6971-476d-b7a0-e69ed65d9c6d" providerId="ADAL" clId="{EF21AF60-3A0E-4282-B0D9-C7F808308E30}" dt="2024-04-01T05:29:01.973" v="133" actId="14100"/>
      <pc:docMkLst>
        <pc:docMk/>
      </pc:docMkLst>
      <pc:sldChg chg="delSp modSp mod">
        <pc:chgData name="Kelly Oldfield" userId="70052713-6971-476d-b7a0-e69ed65d9c6d" providerId="ADAL" clId="{EF21AF60-3A0E-4282-B0D9-C7F808308E30}" dt="2024-02-13T09:23:40.672" v="118" actId="478"/>
        <pc:sldMkLst>
          <pc:docMk/>
          <pc:sldMk cId="0" sldId="256"/>
        </pc:sldMkLst>
      </pc:sldChg>
      <pc:sldChg chg="addSp delSp modSp mod">
        <pc:chgData name="Kelly Oldfield" userId="70052713-6971-476d-b7a0-e69ed65d9c6d" providerId="ADAL" clId="{EF21AF60-3A0E-4282-B0D9-C7F808308E30}" dt="2024-02-13T09:21:18.584" v="108" actId="14100"/>
        <pc:sldMkLst>
          <pc:docMk/>
          <pc:sldMk cId="0" sldId="257"/>
        </pc:sldMkLst>
      </pc:sldChg>
      <pc:sldChg chg="modSp mod">
        <pc:chgData name="Kelly Oldfield" userId="70052713-6971-476d-b7a0-e69ed65d9c6d" providerId="ADAL" clId="{EF21AF60-3A0E-4282-B0D9-C7F808308E30}" dt="2024-02-13T09:23:00.690" v="115" actId="14100"/>
        <pc:sldMkLst>
          <pc:docMk/>
          <pc:sldMk cId="0" sldId="258"/>
        </pc:sldMkLst>
      </pc:sldChg>
      <pc:sldChg chg="modSp mod">
        <pc:chgData name="Kelly Oldfield" userId="70052713-6971-476d-b7a0-e69ed65d9c6d" providerId="ADAL" clId="{EF21AF60-3A0E-4282-B0D9-C7F808308E30}" dt="2024-02-12T13:28:32.990" v="51" actId="20577"/>
        <pc:sldMkLst>
          <pc:docMk/>
          <pc:sldMk cId="0" sldId="259"/>
        </pc:sldMkLst>
      </pc:sldChg>
      <pc:sldChg chg="addSp delSp modSp mod">
        <pc:chgData name="Kelly Oldfield" userId="70052713-6971-476d-b7a0-e69ed65d9c6d" providerId="ADAL" clId="{EF21AF60-3A0E-4282-B0D9-C7F808308E30}" dt="2024-03-02T00:52:46.713" v="132" actId="14100"/>
        <pc:sldMkLst>
          <pc:docMk/>
          <pc:sldMk cId="0" sldId="261"/>
        </pc:sldMkLst>
      </pc:sldChg>
      <pc:sldChg chg="delSp modSp mod">
        <pc:chgData name="Kelly Oldfield" userId="70052713-6971-476d-b7a0-e69ed65d9c6d" providerId="ADAL" clId="{EF21AF60-3A0E-4282-B0D9-C7F808308E30}" dt="2024-02-13T09:22:36.054" v="113" actId="14100"/>
        <pc:sldMkLst>
          <pc:docMk/>
          <pc:sldMk cId="0" sldId="263"/>
        </pc:sldMkLst>
      </pc:sldChg>
      <pc:sldChg chg="modSp mod">
        <pc:chgData name="Kelly Oldfield" userId="70052713-6971-476d-b7a0-e69ed65d9c6d" providerId="ADAL" clId="{EF21AF60-3A0E-4282-B0D9-C7F808308E30}" dt="2024-02-12T13:25:36.127" v="5" actId="14100"/>
        <pc:sldMkLst>
          <pc:docMk/>
          <pc:sldMk cId="0" sldId="264"/>
        </pc:sldMkLst>
      </pc:sldChg>
      <pc:sldChg chg="addSp delSp modSp mod">
        <pc:chgData name="Kelly Oldfield" userId="70052713-6971-476d-b7a0-e69ed65d9c6d" providerId="ADAL" clId="{EF21AF60-3A0E-4282-B0D9-C7F808308E30}" dt="2024-02-13T09:22:15.073" v="110" actId="1076"/>
        <pc:sldMkLst>
          <pc:docMk/>
          <pc:sldMk cId="0" sldId="265"/>
        </pc:sldMkLst>
      </pc:sldChg>
      <pc:sldChg chg="modSp mod">
        <pc:chgData name="Kelly Oldfield" userId="70052713-6971-476d-b7a0-e69ed65d9c6d" providerId="ADAL" clId="{EF21AF60-3A0E-4282-B0D9-C7F808308E30}" dt="2024-02-13T09:22:29.232" v="112" actId="1076"/>
        <pc:sldMkLst>
          <pc:docMk/>
          <pc:sldMk cId="0" sldId="266"/>
        </pc:sldMkLst>
      </pc:sldChg>
      <pc:sldChg chg="modSp mod">
        <pc:chgData name="Kelly Oldfield" userId="70052713-6971-476d-b7a0-e69ed65d9c6d" providerId="ADAL" clId="{EF21AF60-3A0E-4282-B0D9-C7F808308E30}" dt="2024-04-01T05:29:01.973" v="133" actId="14100"/>
        <pc:sldMkLst>
          <pc:docMk/>
          <pc:sldMk cId="3629697907" sldId="276"/>
        </pc:sldMkLst>
      </pc:sldChg>
    </pc:docChg>
  </pc:docChgLst>
  <pc:docChgLst>
    <pc:chgData name="Clara DiMasi" userId="S::clara.dimasi@cdbspecialists.com.au::2c5e792c-72bf-415a-b802-a47269d19aea" providerId="AD" clId="Web-{781A18DC-1952-AA53-F6D4-1BC8814DA3E1}"/>
    <pc:docChg chg="modSld">
      <pc:chgData name="Clara DiMasi" userId="S::clara.dimasi@cdbspecialists.com.au::2c5e792c-72bf-415a-b802-a47269d19aea" providerId="AD" clId="Web-{781A18DC-1952-AA53-F6D4-1BC8814DA3E1}" dt="2024-02-27T08:35:36.723" v="0" actId="1076"/>
      <pc:docMkLst>
        <pc:docMk/>
      </pc:docMkLst>
      <pc:sldChg chg="modSp">
        <pc:chgData name="Clara DiMasi" userId="S::clara.dimasi@cdbspecialists.com.au::2c5e792c-72bf-415a-b802-a47269d19aea" providerId="AD" clId="Web-{781A18DC-1952-AA53-F6D4-1BC8814DA3E1}" dt="2024-02-27T08:35:36.723" v="0" actId="1076"/>
        <pc:sldMkLst>
          <pc:docMk/>
          <pc:sldMk cId="0" sldId="256"/>
        </pc:sldMkLst>
      </pc:sldChg>
    </pc:docChg>
  </pc:docChgLst>
  <pc:docChgLst>
    <pc:chgData name="Kylie Kammerer @CDBS" userId="58c94178-e9d9-4e74-9e5c-daf2c5ec899a" providerId="ADAL" clId="{216F979E-0C3C-4628-AE1D-F2C219F14CAB}"/>
    <pc:docChg chg="undo custSel addSld delSld modSld">
      <pc:chgData name="Kylie Kammerer @CDBS" userId="58c94178-e9d9-4e74-9e5c-daf2c5ec899a" providerId="ADAL" clId="{216F979E-0C3C-4628-AE1D-F2C219F14CAB}" dt="2024-08-15T04:32:16.056" v="7" actId="478"/>
      <pc:docMkLst>
        <pc:docMk/>
      </pc:docMkLst>
      <pc:sldChg chg="modSp mod">
        <pc:chgData name="Kylie Kammerer @CDBS" userId="58c94178-e9d9-4e74-9e5c-daf2c5ec899a" providerId="ADAL" clId="{216F979E-0C3C-4628-AE1D-F2C219F14CAB}" dt="2024-08-12T05:14:56.358" v="5" actId="167"/>
        <pc:sldMkLst>
          <pc:docMk/>
          <pc:sldMk cId="0" sldId="256"/>
        </pc:sldMkLst>
      </pc:sldChg>
      <pc:sldChg chg="del">
        <pc:chgData name="Kylie Kammerer @CDBS" userId="58c94178-e9d9-4e74-9e5c-daf2c5ec899a" providerId="ADAL" clId="{216F979E-0C3C-4628-AE1D-F2C219F14CAB}" dt="2024-08-12T05:04:58.046" v="1" actId="2696"/>
        <pc:sldMkLst>
          <pc:docMk/>
          <pc:sldMk cId="3629697907" sldId="276"/>
        </pc:sldMkLst>
      </pc:sldChg>
      <pc:sldChg chg="delSp modSp add mod">
        <pc:chgData name="Kylie Kammerer @CDBS" userId="58c94178-e9d9-4e74-9e5c-daf2c5ec899a" providerId="ADAL" clId="{216F979E-0C3C-4628-AE1D-F2C219F14CAB}" dt="2024-08-15T04:32:16.056" v="7" actId="478"/>
        <pc:sldMkLst>
          <pc:docMk/>
          <pc:sldMk cId="3911590313"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AU"/>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BD21AC93-C062-447C-8B78-63F5BB6923BB}" type="datetimeFigureOut">
              <a:rPr lang="en-AU" smtClean="0"/>
              <a:t>14/03/2025</a:t>
            </a:fld>
            <a:endParaRPr lang="en-AU"/>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AU"/>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AU"/>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822BD735-3A77-40A4-B5B4-75FBEB89D91B}" type="slidenum">
              <a:rPr lang="en-AU" smtClean="0"/>
              <a:t>‹#›</a:t>
            </a:fld>
            <a:endParaRPr lang="en-AU"/>
          </a:p>
        </p:txBody>
      </p:sp>
    </p:spTree>
    <p:extLst>
      <p:ext uri="{BB962C8B-B14F-4D97-AF65-F5344CB8AC3E}">
        <p14:creationId xmlns:p14="http://schemas.microsoft.com/office/powerpoint/2010/main" val="2480397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C8C0A84E-EB6D-4202-872D-3CB556BF16D9}" type="datetime1">
              <a:rPr lang="en-US" smtClean="0"/>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4802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4E808F-CC79-415E-B1AF-C0BF573EE608}" type="datetime1">
              <a:rPr lang="en-US" smtClean="0"/>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272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1CEE56-0AAA-4D9E-A3C9-A47E7FFA2AE3}" type="datetime1">
              <a:rPr lang="en-US" smtClean="0"/>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7514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258204-0FDE-47F9-AB00-EDCFEF4BB98A}" type="datetime1">
              <a:rPr lang="en-US" smtClean="0"/>
              <a:t>3/14/2025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684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0C6BA6-AD0D-4E2F-AC8D-8E0A4ED0D876}" type="datetime1">
              <a:rPr lang="en-US" smtClean="0"/>
              <a:t>3/14/2025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3349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84FDA4-1C0A-4669-A992-2908DCE263FA}" type="datetime1">
              <a:rPr lang="en-US" smtClean="0"/>
              <a:t>3/14/2025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27722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DE3FA7-C35F-40E5-9E7B-E695BCCE84F5}" type="datetime1">
              <a:rPr lang="en-US" smtClean="0"/>
              <a:t>3/14/2025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717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90685209-709E-4C01-BE0B-3A1C7AF36C04}" type="datetime1">
              <a:rPr lang="en-US" smtClean="0"/>
              <a:t>3/14/2025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1810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A39C18B5-591C-4D5F-A29F-CF3BFC7EA527}" type="datetime1">
              <a:rPr lang="en-US" smtClean="0"/>
              <a:t>3/14/2025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7709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68C88-C98A-40D3-B2A0-3271C1C5C229}" type="datetime1">
              <a:rPr lang="en-US" smtClean="0"/>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1253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98D1E0-45D5-4782-940F-BF883AC359CE}" type="datetime1">
              <a:rPr lang="en-US" smtClean="0"/>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2331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71E1FBDD-F070-4EE3-B565-16A5EB82BE92}" type="datetime1">
              <a:rPr lang="en-US" smtClean="0"/>
              <a:t>3/14/2025</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804092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mailto:support@filit.com.au" TargetMode="External"/><Relationship Id="rId3" Type="http://schemas.openxmlformats.org/officeDocument/2006/relationships/image" Target="../media/image7.jpeg"/><Relationship Id="rId7" Type="http://schemas.openxmlformats.org/officeDocument/2006/relationships/hyperlink" Target="http://www.filit.com.au/" TargetMode="Externa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https://learning.cdbspecialists.com.au/" TargetMode="External"/><Relationship Id="rId5" Type="http://schemas.openxmlformats.org/officeDocument/2006/relationships/hyperlink" Target="http://www.cdbspecialists.com.au/" TargetMode="External"/><Relationship Id="rId4" Type="http://schemas.openxmlformats.org/officeDocument/2006/relationships/hyperlink" Target="mailto:admin@cdbspecialists.com.au" TargetMode="Externa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oup 3"/>
          <p:cNvGrpSpPr/>
          <p:nvPr/>
        </p:nvGrpSpPr>
        <p:grpSpPr>
          <a:xfrm>
            <a:off x="0" y="-54065"/>
            <a:ext cx="18288000" cy="1320758"/>
            <a:chOff x="0" y="-28575"/>
            <a:chExt cx="9665730" cy="698059"/>
          </a:xfrm>
          <a:solidFill>
            <a:srgbClr val="1E4B5D"/>
          </a:solidFill>
        </p:grpSpPr>
        <p:sp>
          <p:nvSpPr>
            <p:cNvPr id="4" name="Freeform 4"/>
            <p:cNvSpPr/>
            <p:nvPr/>
          </p:nvSpPr>
          <p:spPr>
            <a:xfrm>
              <a:off x="0" y="0"/>
              <a:ext cx="9665729" cy="669484"/>
            </a:xfrm>
            <a:custGeom>
              <a:avLst/>
              <a:gdLst/>
              <a:ahLst/>
              <a:cxnLst/>
              <a:rect l="l" t="t" r="r" b="b"/>
              <a:pathLst>
                <a:path w="9665729" h="669484">
                  <a:moveTo>
                    <a:pt x="0" y="0"/>
                  </a:moveTo>
                  <a:lnTo>
                    <a:pt x="9665729" y="0"/>
                  </a:lnTo>
                  <a:lnTo>
                    <a:pt x="9665729" y="669484"/>
                  </a:lnTo>
                  <a:lnTo>
                    <a:pt x="0" y="669484"/>
                  </a:lnTo>
                  <a:close/>
                </a:path>
              </a:pathLst>
            </a:custGeom>
            <a:grpFill/>
          </p:spPr>
          <p:txBody>
            <a:bodyPr/>
            <a:lstStyle/>
            <a:p>
              <a:endParaRPr lang="en-AU"/>
            </a:p>
          </p:txBody>
        </p:sp>
        <p:sp>
          <p:nvSpPr>
            <p:cNvPr id="5" name="TextBox 5"/>
            <p:cNvSpPr txBox="1"/>
            <p:nvPr/>
          </p:nvSpPr>
          <p:spPr>
            <a:xfrm>
              <a:off x="0" y="-28575"/>
              <a:ext cx="9665730" cy="698059"/>
            </a:xfrm>
            <a:prstGeom prst="rect">
              <a:avLst/>
            </a:prstGeom>
            <a:grpFill/>
          </p:spPr>
          <p:txBody>
            <a:bodyPr lIns="48876" tIns="48876" rIns="48876" bIns="48876" rtlCol="0" anchor="ctr"/>
            <a:lstStyle/>
            <a:p>
              <a:pPr algn="ctr">
                <a:lnSpc>
                  <a:spcPts val="1346"/>
                </a:lnSpc>
              </a:pPr>
              <a:endParaRPr/>
            </a:p>
          </p:txBody>
        </p:sp>
      </p:grpSp>
      <p:sp>
        <p:nvSpPr>
          <p:cNvPr id="11" name="TextBox 11"/>
          <p:cNvSpPr txBox="1"/>
          <p:nvPr/>
        </p:nvSpPr>
        <p:spPr>
          <a:xfrm>
            <a:off x="14423624" y="8542164"/>
            <a:ext cx="4528868" cy="1446486"/>
          </a:xfrm>
          <a:prstGeom prst="rect">
            <a:avLst/>
          </a:prstGeom>
        </p:spPr>
        <p:txBody>
          <a:bodyPr lIns="0" tIns="0" rIns="0" bIns="0" rtlCol="0" anchor="t">
            <a:spAutoFit/>
          </a:bodyPr>
          <a:lstStyle/>
          <a:p>
            <a:pPr>
              <a:lnSpc>
                <a:spcPts val="2869"/>
              </a:lnSpc>
            </a:pPr>
            <a:endParaRPr lang="en-GB" dirty="0">
              <a:latin typeface="Lato" panose="020F0502020204030203" pitchFamily="34" charset="0"/>
              <a:ea typeface="Lato" panose="020F0502020204030203" pitchFamily="34" charset="0"/>
              <a:cs typeface="Lato" panose="020F0502020204030203" pitchFamily="34" charset="0"/>
            </a:endParaRPr>
          </a:p>
          <a:p>
            <a:pPr>
              <a:lnSpc>
                <a:spcPts val="2869"/>
              </a:lnSpc>
            </a:pPr>
            <a:r>
              <a:rPr lang="en-GB" sz="1900" dirty="0">
                <a:solidFill>
                  <a:srgbClr val="17406D"/>
                </a:solidFill>
                <a:latin typeface="Lato" panose="020F0502020204030203" pitchFamily="34" charset="0"/>
                <a:ea typeface="Lato" panose="020F0502020204030203" pitchFamily="34" charset="0"/>
                <a:cs typeface="Lato" panose="020F0502020204030203" pitchFamily="34" charset="0"/>
              </a:rPr>
              <a:t>KELLY OLDFIELD</a:t>
            </a:r>
          </a:p>
          <a:p>
            <a:pPr>
              <a:lnSpc>
                <a:spcPts val="2869"/>
              </a:lnSpc>
            </a:pPr>
            <a:r>
              <a:rPr lang="en-GB" sz="1900" dirty="0" err="1">
                <a:solidFill>
                  <a:srgbClr val="17406D"/>
                </a:solidFill>
                <a:latin typeface="Lato" panose="020F0502020204030203" pitchFamily="34" charset="0"/>
                <a:ea typeface="Lato" panose="020F0502020204030203" pitchFamily="34" charset="0"/>
                <a:cs typeface="Lato" panose="020F0502020204030203" pitchFamily="34" charset="0"/>
              </a:rPr>
              <a:t>GradDipPsych</a:t>
            </a:r>
            <a:r>
              <a:rPr lang="en-GB" sz="1900" dirty="0">
                <a:solidFill>
                  <a:srgbClr val="17406D"/>
                </a:solidFill>
                <a:latin typeface="Lato" panose="020F0502020204030203" pitchFamily="34" charset="0"/>
                <a:ea typeface="Lato" panose="020F0502020204030203" pitchFamily="34" charset="0"/>
                <a:cs typeface="Lato" panose="020F0502020204030203" pitchFamily="34" charset="0"/>
              </a:rPr>
              <a:t>(Adv) BBS(Psych)</a:t>
            </a:r>
          </a:p>
          <a:p>
            <a:pPr>
              <a:lnSpc>
                <a:spcPts val="2869"/>
              </a:lnSpc>
            </a:pPr>
            <a:r>
              <a:rPr lang="en-GB" sz="1900" dirty="0">
                <a:solidFill>
                  <a:srgbClr val="17406D"/>
                </a:solidFill>
                <a:latin typeface="Lato" panose="020F0502020204030203" pitchFamily="34" charset="0"/>
                <a:ea typeface="Lato" panose="020F0502020204030203" pitchFamily="34" charset="0"/>
                <a:cs typeface="Lato" panose="020F0502020204030203" pitchFamily="34" charset="0"/>
              </a:rPr>
              <a:t>admin@cdbspecialists.com.au</a:t>
            </a:r>
          </a:p>
        </p:txBody>
      </p:sp>
      <p:sp>
        <p:nvSpPr>
          <p:cNvPr id="12" name="TextBox 12"/>
          <p:cNvSpPr txBox="1"/>
          <p:nvPr/>
        </p:nvSpPr>
        <p:spPr>
          <a:xfrm>
            <a:off x="224252" y="1839113"/>
            <a:ext cx="17839494" cy="2731966"/>
          </a:xfrm>
          <a:prstGeom prst="rect">
            <a:avLst/>
          </a:prstGeom>
          <a:noFill/>
        </p:spPr>
        <p:txBody>
          <a:bodyPr lIns="0" tIns="0" rIns="0" bIns="0" rtlCol="0" anchor="t">
            <a:spAutoFit/>
          </a:bodyPr>
          <a:lstStyle/>
          <a:p>
            <a:pPr algn="ctr">
              <a:lnSpc>
                <a:spcPts val="11200"/>
              </a:lnSpc>
            </a:pPr>
            <a:r>
              <a:rPr lang="en-US" sz="8000" b="1" dirty="0">
                <a:solidFill>
                  <a:schemeClr val="tx2"/>
                </a:solidFill>
                <a:latin typeface="Lato" panose="020F0502020204030203" pitchFamily="34" charset="0"/>
                <a:ea typeface="Lato" panose="020F0502020204030203" pitchFamily="34" charset="0"/>
                <a:cs typeface="Lato" panose="020F0502020204030203" pitchFamily="34" charset="0"/>
              </a:rPr>
              <a:t>Understanding the </a:t>
            </a:r>
            <a:endParaRPr lang="en-US" b="1" dirty="0">
              <a:solidFill>
                <a:schemeClr val="tx2"/>
              </a:solidFill>
              <a:latin typeface="Lato" panose="020F0502020204030203" pitchFamily="34" charset="0"/>
              <a:ea typeface="Lato" panose="020F0502020204030203" pitchFamily="34" charset="0"/>
              <a:cs typeface="Lato" panose="020F0502020204030203" pitchFamily="34" charset="0"/>
            </a:endParaRPr>
          </a:p>
          <a:p>
            <a:pPr algn="ctr">
              <a:lnSpc>
                <a:spcPts val="11200"/>
              </a:lnSpc>
            </a:pPr>
            <a:r>
              <a:rPr lang="en-US" sz="8000" b="1" dirty="0">
                <a:solidFill>
                  <a:schemeClr val="tx2"/>
                </a:solidFill>
                <a:latin typeface="Lato" panose="020F0502020204030203" pitchFamily="34" charset="0"/>
                <a:ea typeface="Lato" panose="020F0502020204030203" pitchFamily="34" charset="0"/>
                <a:cs typeface="Lato" panose="020F0502020204030203" pitchFamily="34" charset="0"/>
              </a:rPr>
              <a:t>Escalation and  De-escalation Process</a:t>
            </a:r>
            <a:endParaRPr lang="en-US" b="1" dirty="0">
              <a:solidFill>
                <a:schemeClr val="tx2"/>
              </a:solidFill>
              <a:latin typeface="Lato" panose="020F0502020204030203" pitchFamily="34" charset="0"/>
              <a:ea typeface="Lato" panose="020F0502020204030203" pitchFamily="34" charset="0"/>
              <a:cs typeface="Lato" panose="020F0502020204030203" pitchFamily="34" charset="0"/>
            </a:endParaRPr>
          </a:p>
        </p:txBody>
      </p:sp>
      <p:sp>
        <p:nvSpPr>
          <p:cNvPr id="16" name="Rectangle 15">
            <a:extLst>
              <a:ext uri="{FF2B5EF4-FFF2-40B4-BE49-F238E27FC236}">
                <a16:creationId xmlns:a16="http://schemas.microsoft.com/office/drawing/2014/main" id="{48966C75-C3E8-D15C-8BE6-FFBF78FA1D4E}"/>
              </a:ext>
            </a:extLst>
          </p:cNvPr>
          <p:cNvSpPr/>
          <p:nvPr/>
        </p:nvSpPr>
        <p:spPr>
          <a:xfrm>
            <a:off x="0" y="0"/>
            <a:ext cx="18287998" cy="10287000"/>
          </a:xfrm>
          <a:prstGeom prst="rect">
            <a:avLst/>
          </a:prstGeom>
          <a:noFill/>
          <a:ln w="571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13" name="Rectangle 12">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026" name="Picture 2">
            <a:extLst>
              <a:ext uri="{FF2B5EF4-FFF2-40B4-BE49-F238E27FC236}">
                <a16:creationId xmlns:a16="http://schemas.microsoft.com/office/drawing/2014/main" id="{1F99D239-BBD4-3DC2-E537-C4F49C543D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4953" y="5143500"/>
            <a:ext cx="4218092" cy="42180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C132064E-E7FD-A93E-1B56-4E94BF5E1A8E}"/>
              </a:ext>
            </a:extLst>
          </p:cNvPr>
          <p:cNvSpPr/>
          <p:nvPr/>
        </p:nvSpPr>
        <p:spPr>
          <a:xfrm>
            <a:off x="3245370" y="3170419"/>
            <a:ext cx="11647358" cy="4609476"/>
          </a:xfrm>
          <a:prstGeom prst="ellipse">
            <a:avLst/>
          </a:prstGeom>
          <a:gradFill>
            <a:gsLst>
              <a:gs pos="35000">
                <a:srgbClr val="7B5C52"/>
              </a:gs>
              <a:gs pos="100000">
                <a:schemeClr val="accent3">
                  <a:lumMod val="100000"/>
                </a:schemeClr>
              </a:gs>
            </a:gsLst>
            <a:path path="circle">
              <a:fillToRect l="50000" t="-80000" r="50000" b="180000"/>
            </a:path>
          </a:gradFill>
          <a:ln>
            <a:solidFill>
              <a:srgbClr val="7B5C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n>
                <a:solidFill>
                  <a:srgbClr val="7B5C52"/>
                </a:solidFill>
              </a:ln>
              <a:solidFill>
                <a:srgbClr val="7B5C52"/>
              </a:solidFill>
            </a:endParaRPr>
          </a:p>
        </p:txBody>
      </p:sp>
      <p:grpSp>
        <p:nvGrpSpPr>
          <p:cNvPr id="2" name="Group 2"/>
          <p:cNvGrpSpPr/>
          <p:nvPr/>
        </p:nvGrpSpPr>
        <p:grpSpPr>
          <a:xfrm>
            <a:off x="0" y="10264"/>
            <a:ext cx="18287998" cy="1146624"/>
            <a:chOff x="0" y="-28575"/>
            <a:chExt cx="10164834" cy="606023"/>
          </a:xfrm>
          <a:solidFill>
            <a:srgbClr val="1E4B5D"/>
          </a:solidFill>
        </p:grpSpPr>
        <p:sp>
          <p:nvSpPr>
            <p:cNvPr id="3" name="Freeform 3"/>
            <p:cNvSpPr/>
            <p:nvPr/>
          </p:nvSpPr>
          <p:spPr>
            <a:xfrm>
              <a:off x="0" y="0"/>
              <a:ext cx="10164834" cy="577448"/>
            </a:xfrm>
            <a:custGeom>
              <a:avLst/>
              <a:gdLst/>
              <a:ahLst/>
              <a:cxnLst/>
              <a:rect l="l" t="t" r="r" b="b"/>
              <a:pathLst>
                <a:path w="10164834" h="577448">
                  <a:moveTo>
                    <a:pt x="0" y="0"/>
                  </a:moveTo>
                  <a:lnTo>
                    <a:pt x="10164834" y="0"/>
                  </a:lnTo>
                  <a:lnTo>
                    <a:pt x="10164834" y="577448"/>
                  </a:lnTo>
                  <a:lnTo>
                    <a:pt x="0" y="577448"/>
                  </a:lnTo>
                  <a:close/>
                </a:path>
              </a:pathLst>
            </a:custGeom>
            <a:gr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AU" sz="1200"/>
            </a:p>
          </p:txBody>
        </p:sp>
        <p:sp>
          <p:nvSpPr>
            <p:cNvPr id="4" name="TextBox 4"/>
            <p:cNvSpPr txBox="1"/>
            <p:nvPr/>
          </p:nvSpPr>
          <p:spPr>
            <a:xfrm>
              <a:off x="0" y="-28575"/>
              <a:ext cx="10164834" cy="606022"/>
            </a:xfrm>
            <a:prstGeom prst="rect">
              <a:avLst/>
            </a:prstGeom>
            <a:grpFill/>
          </p:spPr>
          <p:txBody>
            <a:bodyPr lIns="48876" tIns="48876" rIns="48876" bIns="48876"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346"/>
                </a:lnSpc>
              </a:pPr>
              <a:endParaRPr sz="1200"/>
            </a:p>
          </p:txBody>
        </p:sp>
      </p:grpSp>
      <p:sp>
        <p:nvSpPr>
          <p:cNvPr id="10" name="TextBox 10"/>
          <p:cNvSpPr txBox="1"/>
          <p:nvPr/>
        </p:nvSpPr>
        <p:spPr>
          <a:xfrm>
            <a:off x="5104150" y="4049276"/>
            <a:ext cx="7794885" cy="3348481"/>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2925"/>
              </a:lnSpc>
            </a:pPr>
            <a:r>
              <a:rPr lang="en-US" sz="2400" b="1" i="0">
                <a:solidFill>
                  <a:srgbClr val="E5E3E4"/>
                </a:solidFill>
                <a:effectLst/>
                <a:latin typeface="Lato" panose="020F0502020204030203" pitchFamily="34" charset="0"/>
                <a:ea typeface="Lato" panose="020F0502020204030203" pitchFamily="34" charset="0"/>
                <a:cs typeface="Lato" panose="020F0502020204030203" pitchFamily="34" charset="0"/>
              </a:rPr>
              <a:t>We recognise the First Peoples of this Nation and their ongoing cultural and spiritual connections to the lands, waters, seas, skies, and communities.</a:t>
            </a:r>
          </a:p>
          <a:p>
            <a:pPr algn="ctr">
              <a:lnSpc>
                <a:spcPts val="2925"/>
              </a:lnSpc>
            </a:pPr>
            <a:endParaRPr lang="en-US" sz="2400" b="1">
              <a:solidFill>
                <a:srgbClr val="E5E3E4"/>
              </a:solidFill>
              <a:effectLst/>
              <a:latin typeface="Lato" panose="020F0502020204030203" pitchFamily="34" charset="0"/>
              <a:ea typeface="Lato" panose="020F0502020204030203" pitchFamily="34" charset="0"/>
              <a:cs typeface="Lato" panose="020F0502020204030203" pitchFamily="34" charset="0"/>
            </a:endParaRPr>
          </a:p>
          <a:p>
            <a:pPr algn="ctr">
              <a:lnSpc>
                <a:spcPts val="2925"/>
              </a:lnSpc>
            </a:pPr>
            <a:r>
              <a:rPr lang="en-US" sz="2400" b="1" i="0">
                <a:solidFill>
                  <a:srgbClr val="E5E3E4"/>
                </a:solidFill>
                <a:effectLst/>
                <a:latin typeface="Lato" panose="020F0502020204030203" pitchFamily="34" charset="0"/>
                <a:ea typeface="Lato" panose="020F0502020204030203" pitchFamily="34" charset="0"/>
                <a:cs typeface="Lato" panose="020F0502020204030203" pitchFamily="34" charset="0"/>
              </a:rPr>
              <a:t>We acknowledge First Nations Peoples as the Traditional Custodians and Lore Keepers of the oldest living culture and pay respects to their Elders past and present. We extend that respect to all First Nations Peoples.</a:t>
            </a:r>
            <a:endParaRPr lang="en-US" sz="2400" b="1">
              <a:solidFill>
                <a:srgbClr val="E5E3E4"/>
              </a:solidFill>
              <a:effectLst/>
              <a:latin typeface="Lato" panose="020F0502020204030203" pitchFamily="34" charset="0"/>
              <a:ea typeface="Lato" panose="020F0502020204030203" pitchFamily="34" charset="0"/>
              <a:cs typeface="Lato" panose="020F0502020204030203" pitchFamily="34" charset="0"/>
            </a:endParaRPr>
          </a:p>
          <a:p>
            <a:pPr algn="ctr">
              <a:lnSpc>
                <a:spcPts val="3219"/>
              </a:lnSpc>
              <a:spcBef>
                <a:spcPct val="0"/>
              </a:spcBef>
            </a:pPr>
            <a:endParaRPr lang="en-US" sz="2400" b="1">
              <a:solidFill>
                <a:srgbClr val="17406D"/>
              </a:solidFill>
              <a:latin typeface="Lato" panose="020F0502020204030203" pitchFamily="34" charset="0"/>
              <a:ea typeface="Lato" panose="020F0502020204030203" pitchFamily="34" charset="0"/>
              <a:cs typeface="Lato" panose="020F0502020204030203" pitchFamily="34" charset="0"/>
            </a:endParaRPr>
          </a:p>
        </p:txBody>
      </p:sp>
      <p:sp>
        <p:nvSpPr>
          <p:cNvPr id="11" name="TextBox 11"/>
          <p:cNvSpPr txBox="1"/>
          <p:nvPr/>
        </p:nvSpPr>
        <p:spPr>
          <a:xfrm>
            <a:off x="2205043" y="1732817"/>
            <a:ext cx="14446343" cy="988219"/>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8400"/>
              </a:lnSpc>
            </a:pPr>
            <a:r>
              <a:rPr lang="en-US" sz="6600" b="1" dirty="0">
                <a:solidFill>
                  <a:srgbClr val="17406D"/>
                </a:solidFill>
                <a:latin typeface="Lato" panose="020F0502020204030203" pitchFamily="34" charset="0"/>
                <a:ea typeface="Lato" panose="020F0502020204030203" pitchFamily="34" charset="0"/>
                <a:cs typeface="Lato" panose="020F0502020204030203" pitchFamily="34" charset="0"/>
              </a:rPr>
              <a:t>Acknowledgement of Country</a:t>
            </a:r>
          </a:p>
        </p:txBody>
      </p:sp>
      <p:sp>
        <p:nvSpPr>
          <p:cNvPr id="13" name="Rectangle 12">
            <a:extLst>
              <a:ext uri="{FF2B5EF4-FFF2-40B4-BE49-F238E27FC236}">
                <a16:creationId xmlns:a16="http://schemas.microsoft.com/office/drawing/2014/main" id="{70BDD0C8-E297-07DF-9200-0F85A8CD8F75}"/>
              </a:ext>
            </a:extLst>
          </p:cNvPr>
          <p:cNvSpPr/>
          <p:nvPr/>
        </p:nvSpPr>
        <p:spPr>
          <a:xfrm>
            <a:off x="2" y="0"/>
            <a:ext cx="18287999"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914445"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12" name="TextBox 11">
            <a:extLst>
              <a:ext uri="{FF2B5EF4-FFF2-40B4-BE49-F238E27FC236}">
                <a16:creationId xmlns:a16="http://schemas.microsoft.com/office/drawing/2014/main" id="{63D5EEC8-C6C4-99AF-0CF2-231CB4CDAFFB}"/>
              </a:ext>
            </a:extLst>
          </p:cNvPr>
          <p:cNvSpPr txBox="1"/>
          <p:nvPr/>
        </p:nvSpPr>
        <p:spPr>
          <a:xfrm>
            <a:off x="17688560" y="9682481"/>
            <a:ext cx="301686" cy="276999"/>
          </a:xfrm>
          <a:prstGeom prst="rect">
            <a:avLst/>
          </a:prstGeom>
          <a:noFill/>
        </p:spPr>
        <p:txBody>
          <a:bodyPr wrap="square" rtlCol="0">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AU" sz="1200"/>
              <a:t>2</a:t>
            </a:r>
          </a:p>
        </p:txBody>
      </p:sp>
      <p:pic>
        <p:nvPicPr>
          <p:cNvPr id="14" name="Picture 2">
            <a:extLst>
              <a:ext uri="{FF2B5EF4-FFF2-40B4-BE49-F238E27FC236}">
                <a16:creationId xmlns:a16="http://schemas.microsoft.com/office/drawing/2014/main" id="{D9027413-05C9-B213-5E76-58F33DD9D7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46278"/>
            <a:chOff x="0" y="-28575"/>
            <a:chExt cx="9665730" cy="328563"/>
          </a:xfrm>
          <a:solidFill>
            <a:srgbClr val="1E4B5D"/>
          </a:solidFill>
        </p:grpSpPr>
        <p:sp>
          <p:nvSpPr>
            <p:cNvPr id="3" name="Freeform 3"/>
            <p:cNvSpPr/>
            <p:nvPr/>
          </p:nvSpPr>
          <p:spPr>
            <a:xfrm>
              <a:off x="0" y="0"/>
              <a:ext cx="9665729" cy="299988"/>
            </a:xfrm>
            <a:custGeom>
              <a:avLst/>
              <a:gdLst/>
              <a:ahLst/>
              <a:cxnLst/>
              <a:rect l="l" t="t" r="r" b="b"/>
              <a:pathLst>
                <a:path w="9665729" h="299988">
                  <a:moveTo>
                    <a:pt x="0" y="0"/>
                  </a:moveTo>
                  <a:lnTo>
                    <a:pt x="9665729" y="0"/>
                  </a:lnTo>
                  <a:lnTo>
                    <a:pt x="9665729" y="299988"/>
                  </a:lnTo>
                  <a:lnTo>
                    <a:pt x="0" y="299988"/>
                  </a:lnTo>
                  <a:close/>
                </a:path>
              </a:pathLst>
            </a:custGeom>
            <a:grpFill/>
          </p:spPr>
          <p:txBody>
            <a:bodyPr/>
            <a:lstStyle/>
            <a:p>
              <a:endParaRPr lang="en-AU"/>
            </a:p>
          </p:txBody>
        </p:sp>
        <p:sp>
          <p:nvSpPr>
            <p:cNvPr id="4" name="TextBox 4"/>
            <p:cNvSpPr txBox="1"/>
            <p:nvPr/>
          </p:nvSpPr>
          <p:spPr>
            <a:xfrm>
              <a:off x="0" y="-28575"/>
              <a:ext cx="9665730" cy="328563"/>
            </a:xfrm>
            <a:prstGeom prst="rect">
              <a:avLst/>
            </a:prstGeom>
            <a:grpFill/>
          </p:spPr>
          <p:txBody>
            <a:bodyPr lIns="48876" tIns="48876" rIns="48876" bIns="48876" rtlCol="0" anchor="ctr"/>
            <a:lstStyle/>
            <a:p>
              <a:pPr algn="ctr">
                <a:lnSpc>
                  <a:spcPts val="1346"/>
                </a:lnSpc>
              </a:pPr>
              <a:endParaRPr/>
            </a:p>
          </p:txBody>
        </p:sp>
      </p:grpSp>
      <p:sp>
        <p:nvSpPr>
          <p:cNvPr id="8" name="TextBox 8"/>
          <p:cNvSpPr txBox="1"/>
          <p:nvPr/>
        </p:nvSpPr>
        <p:spPr>
          <a:xfrm>
            <a:off x="1028700" y="3141916"/>
            <a:ext cx="16230600" cy="4154984"/>
          </a:xfrm>
          <a:prstGeom prst="rect">
            <a:avLst/>
          </a:prstGeom>
        </p:spPr>
        <p:txBody>
          <a:bodyPr lIns="0" tIns="0" rIns="0" bIns="0" rtlCol="0" anchor="t">
            <a:spAutoFit/>
          </a:bodyPr>
          <a:lstStyle/>
          <a:p>
            <a:pPr marL="712470" lvl="1" indent="-356235">
              <a:lnSpc>
                <a:spcPts val="3564"/>
              </a:lnSpc>
              <a:buFont typeface="Arial"/>
              <a:buChar char="•"/>
            </a:pPr>
            <a:r>
              <a:rPr lang="en-US" sz="3300" spc="29" dirty="0">
                <a:solidFill>
                  <a:srgbClr val="000000"/>
                </a:solidFill>
                <a:latin typeface="Lato" panose="020F0502020204030203" pitchFamily="34" charset="0"/>
                <a:ea typeface="Lato" panose="020F0502020204030203" pitchFamily="34" charset="0"/>
                <a:cs typeface="Lato" panose="020F0502020204030203" pitchFamily="34" charset="0"/>
              </a:rPr>
              <a:t>During the escalation process, a child encounters unresolved internal or external conflicts. The behaviours </a:t>
            </a:r>
            <a:r>
              <a:rPr lang="en-AU" sz="3300" spc="29" dirty="0">
                <a:solidFill>
                  <a:srgbClr val="000000"/>
                </a:solidFill>
                <a:latin typeface="Lato" panose="020F0502020204030203" pitchFamily="34" charset="0"/>
                <a:ea typeface="Lato" panose="020F0502020204030203" pitchFamily="34" charset="0"/>
                <a:cs typeface="Lato" panose="020F0502020204030203" pitchFamily="34" charset="0"/>
              </a:rPr>
              <a:t>displayed</a:t>
            </a:r>
            <a:r>
              <a:rPr lang="en-US" sz="3300" spc="29" dirty="0">
                <a:solidFill>
                  <a:srgbClr val="000000"/>
                </a:solidFill>
                <a:latin typeface="Lato" panose="020F0502020204030203" pitchFamily="34" charset="0"/>
                <a:ea typeface="Lato" panose="020F0502020204030203" pitchFamily="34" charset="0"/>
                <a:cs typeface="Lato" panose="020F0502020204030203" pitchFamily="34" charset="0"/>
              </a:rPr>
              <a:t> at this stage can be challenging, disruptive, and carry risks, potentially causing harm to individuals in the surroundings and property damage.</a:t>
            </a:r>
          </a:p>
          <a:p>
            <a:pPr>
              <a:lnSpc>
                <a:spcPts val="3564"/>
              </a:lnSpc>
            </a:pPr>
            <a:endParaRPr lang="en-US" sz="3300" spc="29"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712470" lvl="1" indent="-356235">
              <a:lnSpc>
                <a:spcPts val="3564"/>
              </a:lnSpc>
              <a:buFont typeface="Arial"/>
              <a:buChar char="•"/>
            </a:pPr>
            <a:r>
              <a:rPr lang="en-US" sz="3300" spc="30" dirty="0">
                <a:solidFill>
                  <a:srgbClr val="000000"/>
                </a:solidFill>
                <a:latin typeface="Lato" panose="020F0502020204030203" pitchFamily="34" charset="0"/>
                <a:ea typeface="Lato" panose="020F0502020204030203" pitchFamily="34" charset="0"/>
                <a:cs typeface="Lato" panose="020F0502020204030203" pitchFamily="34" charset="0"/>
              </a:rPr>
              <a:t>However, adults can influence several factors to lessen the chances of escalation and </a:t>
            </a:r>
            <a:r>
              <a:rPr lang="en-US" sz="3300" spc="30" dirty="0" err="1">
                <a:solidFill>
                  <a:srgbClr val="000000"/>
                </a:solidFill>
                <a:latin typeface="Lato" panose="020F0502020204030203" pitchFamily="34" charset="0"/>
                <a:ea typeface="Lato" panose="020F0502020204030203" pitchFamily="34" charset="0"/>
                <a:cs typeface="Lato" panose="020F0502020204030203" pitchFamily="34" charset="0"/>
              </a:rPr>
              <a:t>minimise</a:t>
            </a:r>
            <a:r>
              <a:rPr lang="en-US" sz="3300" spc="30" dirty="0">
                <a:solidFill>
                  <a:srgbClr val="000000"/>
                </a:solidFill>
                <a:latin typeface="Lato" panose="020F0502020204030203" pitchFamily="34" charset="0"/>
                <a:ea typeface="Lato" panose="020F0502020204030203" pitchFamily="34" charset="0"/>
                <a:cs typeface="Lato" panose="020F0502020204030203" pitchFamily="34" charset="0"/>
              </a:rPr>
              <a:t> risks. Having a thorough grasp of each stage in both escalation and de-escalation processes, along with applying efficient strategies, can have beneficial results for everyone concerned.</a:t>
            </a:r>
          </a:p>
        </p:txBody>
      </p:sp>
      <p:sp>
        <p:nvSpPr>
          <p:cNvPr id="9" name="TextBox 9"/>
          <p:cNvSpPr txBox="1"/>
          <p:nvPr/>
        </p:nvSpPr>
        <p:spPr>
          <a:xfrm>
            <a:off x="3409816" y="1491722"/>
            <a:ext cx="11468366" cy="929259"/>
          </a:xfrm>
          <a:prstGeom prst="rect">
            <a:avLst/>
          </a:prstGeom>
        </p:spPr>
        <p:txBody>
          <a:bodyPr wrap="square" lIns="0" tIns="0" rIns="0" bIns="0" rtlCol="0" anchor="t">
            <a:spAutoFit/>
          </a:bodyPr>
          <a:lstStyle/>
          <a:p>
            <a:pPr algn="ctr">
              <a:lnSpc>
                <a:spcPts val="7128"/>
              </a:lnSpc>
            </a:pPr>
            <a:r>
              <a:rPr lang="en-US" sz="6600" b="1" spc="-40">
                <a:solidFill>
                  <a:srgbClr val="17406D"/>
                </a:solidFill>
                <a:latin typeface="Lato" panose="020F0502020204030203" pitchFamily="34" charset="0"/>
                <a:ea typeface="Lato" panose="020F0502020204030203" pitchFamily="34" charset="0"/>
                <a:cs typeface="Lato" panose="020F0502020204030203" pitchFamily="34" charset="0"/>
              </a:rPr>
              <a:t>Introduction</a:t>
            </a:r>
          </a:p>
        </p:txBody>
      </p:sp>
      <p:sp>
        <p:nvSpPr>
          <p:cNvPr id="11" name="Slide Number Placeholder 10">
            <a:extLst>
              <a:ext uri="{FF2B5EF4-FFF2-40B4-BE49-F238E27FC236}">
                <a16:creationId xmlns:a16="http://schemas.microsoft.com/office/drawing/2014/main" id="{AEDFE2D4-59AF-FA5F-370D-8F50D65E8E71}"/>
              </a:ext>
            </a:extLst>
          </p:cNvPr>
          <p:cNvSpPr>
            <a:spLocks noGrp="1"/>
          </p:cNvSpPr>
          <p:nvPr>
            <p:ph type="sldNum" sz="quarter" idx="12"/>
          </p:nvPr>
        </p:nvSpPr>
        <p:spPr>
          <a:xfrm>
            <a:off x="12915900" y="9655382"/>
            <a:ext cx="4916624" cy="426832"/>
          </a:xfrm>
        </p:spPr>
        <p:txBody>
          <a:bodyPr/>
          <a:lstStyle/>
          <a:p>
            <a:fld id="{B6F15528-21DE-4FAA-801E-634DDDAF4B2B}" type="slidenum">
              <a:rPr lang="en-US" smtClean="0">
                <a:solidFill>
                  <a:srgbClr val="1E4B5D"/>
                </a:solidFill>
              </a:rPr>
              <a:pPr/>
              <a:t>3</a:t>
            </a:fld>
            <a:endParaRPr lang="en-US" dirty="0">
              <a:solidFill>
                <a:srgbClr val="1E4B5D"/>
              </a:solidFill>
            </a:endParaRPr>
          </a:p>
        </p:txBody>
      </p:sp>
      <p:sp>
        <p:nvSpPr>
          <p:cNvPr id="13" name="Rectangle 12">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2" name="Picture 2">
            <a:extLst>
              <a:ext uri="{FF2B5EF4-FFF2-40B4-BE49-F238E27FC236}">
                <a16:creationId xmlns:a16="http://schemas.microsoft.com/office/drawing/2014/main" id="{E512609A-6D7E-5373-22A4-499DA30805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581086"/>
            <a:ext cx="18288000" cy="2704088"/>
          </a:xfrm>
          <a:custGeom>
            <a:avLst/>
            <a:gdLst/>
            <a:ahLst/>
            <a:cxnLst/>
            <a:rect l="l" t="t" r="r" b="b"/>
            <a:pathLst>
              <a:path w="18288000" h="2704088">
                <a:moveTo>
                  <a:pt x="0" y="0"/>
                </a:moveTo>
                <a:lnTo>
                  <a:pt x="18288000" y="0"/>
                </a:lnTo>
                <a:lnTo>
                  <a:pt x="18288000" y="2704088"/>
                </a:lnTo>
                <a:lnTo>
                  <a:pt x="0" y="2704088"/>
                </a:lnTo>
                <a:lnTo>
                  <a:pt x="0" y="0"/>
                </a:lnTo>
                <a:close/>
              </a:path>
            </a:pathLst>
          </a:custGeom>
          <a:noFill/>
        </p:spPr>
        <p:txBody>
          <a:bodyPr/>
          <a:lstStyle/>
          <a:p>
            <a:endParaRPr lang="en-AU"/>
          </a:p>
        </p:txBody>
      </p:sp>
      <p:grpSp>
        <p:nvGrpSpPr>
          <p:cNvPr id="3" name="Group 3"/>
          <p:cNvGrpSpPr/>
          <p:nvPr/>
        </p:nvGrpSpPr>
        <p:grpSpPr>
          <a:xfrm>
            <a:off x="0" y="-32489"/>
            <a:ext cx="18288000" cy="578768"/>
            <a:chOff x="0" y="-28575"/>
            <a:chExt cx="9665730" cy="305895"/>
          </a:xfrm>
          <a:solidFill>
            <a:srgbClr val="1E4B5D"/>
          </a:solidFill>
        </p:grpSpPr>
        <p:sp>
          <p:nvSpPr>
            <p:cNvPr id="4" name="Freeform 4"/>
            <p:cNvSpPr/>
            <p:nvPr/>
          </p:nvSpPr>
          <p:spPr>
            <a:xfrm>
              <a:off x="0" y="0"/>
              <a:ext cx="9665729" cy="277320"/>
            </a:xfrm>
            <a:custGeom>
              <a:avLst/>
              <a:gdLst/>
              <a:ahLst/>
              <a:cxnLst/>
              <a:rect l="l" t="t" r="r" b="b"/>
              <a:pathLst>
                <a:path w="9665729" h="277320">
                  <a:moveTo>
                    <a:pt x="0" y="0"/>
                  </a:moveTo>
                  <a:lnTo>
                    <a:pt x="9665729" y="0"/>
                  </a:lnTo>
                  <a:lnTo>
                    <a:pt x="9665729" y="277320"/>
                  </a:lnTo>
                  <a:lnTo>
                    <a:pt x="0" y="277320"/>
                  </a:lnTo>
                  <a:close/>
                </a:path>
              </a:pathLst>
            </a:custGeom>
            <a:grpFill/>
          </p:spPr>
          <p:txBody>
            <a:bodyPr/>
            <a:lstStyle/>
            <a:p>
              <a:endParaRPr lang="en-AU"/>
            </a:p>
          </p:txBody>
        </p:sp>
        <p:sp>
          <p:nvSpPr>
            <p:cNvPr id="5" name="TextBox 5"/>
            <p:cNvSpPr txBox="1"/>
            <p:nvPr/>
          </p:nvSpPr>
          <p:spPr>
            <a:xfrm>
              <a:off x="0" y="-28575"/>
              <a:ext cx="9665730" cy="305895"/>
            </a:xfrm>
            <a:prstGeom prst="rect">
              <a:avLst/>
            </a:prstGeom>
            <a:grpFill/>
          </p:spPr>
          <p:txBody>
            <a:bodyPr lIns="48876" tIns="48876" rIns="48876" bIns="48876" rtlCol="0" anchor="ctr"/>
            <a:lstStyle/>
            <a:p>
              <a:pPr algn="ctr">
                <a:lnSpc>
                  <a:spcPts val="1346"/>
                </a:lnSpc>
              </a:pPr>
              <a:endParaRPr/>
            </a:p>
          </p:txBody>
        </p:sp>
      </p:grpSp>
      <p:graphicFrame>
        <p:nvGraphicFramePr>
          <p:cNvPr id="6" name="Table 6"/>
          <p:cNvGraphicFramePr>
            <a:graphicFrameLocks noGrp="1"/>
          </p:cNvGraphicFramePr>
          <p:nvPr>
            <p:extLst>
              <p:ext uri="{D42A27DB-BD31-4B8C-83A1-F6EECF244321}">
                <p14:modId xmlns:p14="http://schemas.microsoft.com/office/powerpoint/2010/main" val="1144733900"/>
              </p:ext>
            </p:extLst>
          </p:nvPr>
        </p:nvGraphicFramePr>
        <p:xfrm>
          <a:off x="6367938" y="1222394"/>
          <a:ext cx="11650928" cy="8534399"/>
        </p:xfrm>
        <a:graphic>
          <a:graphicData uri="http://schemas.openxmlformats.org/drawingml/2006/table">
            <a:tbl>
              <a:tblPr/>
              <a:tblGrid>
                <a:gridCol w="2484320">
                  <a:extLst>
                    <a:ext uri="{9D8B030D-6E8A-4147-A177-3AD203B41FA5}">
                      <a16:colId xmlns:a16="http://schemas.microsoft.com/office/drawing/2014/main" val="20000"/>
                    </a:ext>
                  </a:extLst>
                </a:gridCol>
                <a:gridCol w="9166608">
                  <a:extLst>
                    <a:ext uri="{9D8B030D-6E8A-4147-A177-3AD203B41FA5}">
                      <a16:colId xmlns:a16="http://schemas.microsoft.com/office/drawing/2014/main" val="20001"/>
                    </a:ext>
                  </a:extLst>
                </a:gridCol>
              </a:tblGrid>
              <a:tr h="909953">
                <a:tc>
                  <a:txBody>
                    <a:bodyPr/>
                    <a:lstStyle/>
                    <a:p>
                      <a:pPr algn="l">
                        <a:lnSpc>
                          <a:spcPts val="2760"/>
                        </a:lnSpc>
                        <a:defRPr/>
                      </a:pPr>
                      <a:r>
                        <a:rPr lang="en-US" sz="2300" spc="21">
                          <a:solidFill>
                            <a:srgbClr val="000000"/>
                          </a:solidFill>
                          <a:latin typeface="Lato" panose="020F0502020204030203" pitchFamily="34" charset="0"/>
                          <a:ea typeface="Lato" panose="020F0502020204030203" pitchFamily="34" charset="0"/>
                          <a:cs typeface="Lato" panose="020F0502020204030203" pitchFamily="34" charset="0"/>
                        </a:rPr>
                        <a:t>Room/Setting</a:t>
                      </a:r>
                      <a:endParaRPr lang="en-US" sz="1100">
                        <a:latin typeface="Lato" panose="020F0502020204030203" pitchFamily="34" charset="0"/>
                        <a:ea typeface="Lato" panose="020F0502020204030203" pitchFamily="34" charset="0"/>
                        <a:cs typeface="Lato" panose="020F0502020204030203" pitchFamily="34" charset="0"/>
                      </a:endParaRPr>
                    </a:p>
                  </a:txBody>
                  <a:tcPr marT="91440" marB="91440" anchor="ctr">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B6DCE9"/>
                    </a:solidFill>
                  </a:tcPr>
                </a:tc>
                <a:tc>
                  <a:txBody>
                    <a:bodyPr/>
                    <a:lstStyle/>
                    <a:p>
                      <a:pPr marL="410210" lvl="1" indent="-205105" algn="just">
                        <a:lnSpc>
                          <a:spcPts val="2280"/>
                        </a:lnSpc>
                        <a:buFont typeface="Arial"/>
                        <a:buChar char="•"/>
                        <a:defRP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Layout of area</a:t>
                      </a:r>
                      <a:endParaRPr lang="en-US" sz="1100">
                        <a:latin typeface="Lato" panose="020F0502020204030203" pitchFamily="34" charset="0"/>
                        <a:ea typeface="Lato" panose="020F0502020204030203" pitchFamily="34" charset="0"/>
                        <a:cs typeface="Lato" panose="020F0502020204030203" pitchFamily="34" charset="0"/>
                      </a:endParaRP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Tangible items within setting</a:t>
                      </a:r>
                    </a:p>
                  </a:txBody>
                  <a:tcPr marT="91440" marB="91440">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B6DCE9"/>
                    </a:solidFill>
                  </a:tcPr>
                </a:tc>
                <a:extLst>
                  <a:ext uri="{0D108BD9-81ED-4DB2-BD59-A6C34878D82A}">
                    <a16:rowId xmlns:a16="http://schemas.microsoft.com/office/drawing/2014/main" val="10000"/>
                  </a:ext>
                </a:extLst>
              </a:tr>
              <a:tr h="1772013">
                <a:tc>
                  <a:txBody>
                    <a:bodyPr/>
                    <a:lstStyle/>
                    <a:p>
                      <a:pPr algn="l">
                        <a:lnSpc>
                          <a:spcPts val="2760"/>
                        </a:lnSpc>
                        <a:defRPr/>
                      </a:pPr>
                      <a:r>
                        <a:rPr lang="en-US" sz="2300" spc="21">
                          <a:solidFill>
                            <a:srgbClr val="000000"/>
                          </a:solidFill>
                          <a:latin typeface="Lato" panose="020F0502020204030203" pitchFamily="34" charset="0"/>
                          <a:ea typeface="Lato" panose="020F0502020204030203" pitchFamily="34" charset="0"/>
                          <a:cs typeface="Lato" panose="020F0502020204030203" pitchFamily="34" charset="0"/>
                        </a:rPr>
                        <a:t>Team Members</a:t>
                      </a:r>
                      <a:endParaRPr lang="en-US" sz="1100">
                        <a:latin typeface="Lato" panose="020F0502020204030203" pitchFamily="34" charset="0"/>
                        <a:ea typeface="Lato" panose="020F0502020204030203" pitchFamily="34" charset="0"/>
                        <a:cs typeface="Lato" panose="020F0502020204030203" pitchFamily="34" charset="0"/>
                      </a:endParaRPr>
                    </a:p>
                  </a:txBody>
                  <a:tcPr marT="91440" marB="91440" anchor="ctr">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E5E3E4"/>
                    </a:solidFill>
                  </a:tcPr>
                </a:tc>
                <a:tc>
                  <a:txBody>
                    <a:bodyPr/>
                    <a:lstStyle/>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Body language </a:t>
                      </a:r>
                      <a:endParaRPr lang="en-US" sz="1100">
                        <a:latin typeface="Lato" panose="020F0502020204030203" pitchFamily="34" charset="0"/>
                        <a:ea typeface="Lato" panose="020F0502020204030203" pitchFamily="34" charset="0"/>
                        <a:cs typeface="Lato" panose="020F0502020204030203" pitchFamily="34" charset="0"/>
                      </a:endParaRP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Tone of voice</a:t>
                      </a: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Changes in Educators</a:t>
                      </a: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Positive interactions</a:t>
                      </a: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Non </a:t>
                      </a:r>
                      <a:r>
                        <a:rPr lang="en-AU" sz="1900" spc="17" noProof="0">
                          <a:solidFill>
                            <a:srgbClr val="000000"/>
                          </a:solidFill>
                          <a:latin typeface="Lato" panose="020F0502020204030203" pitchFamily="34" charset="0"/>
                          <a:ea typeface="Lato" panose="020F0502020204030203" pitchFamily="34" charset="0"/>
                          <a:cs typeface="Lato" panose="020F0502020204030203" pitchFamily="34" charset="0"/>
                        </a:rPr>
                        <a:t>verbal</a:t>
                      </a: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 body language</a:t>
                      </a:r>
                    </a:p>
                  </a:txBody>
                  <a:tcPr marT="91440" marB="91440">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E5E3E4"/>
                    </a:solidFill>
                  </a:tcPr>
                </a:tc>
                <a:extLst>
                  <a:ext uri="{0D108BD9-81ED-4DB2-BD59-A6C34878D82A}">
                    <a16:rowId xmlns:a16="http://schemas.microsoft.com/office/drawing/2014/main" val="10001"/>
                  </a:ext>
                </a:extLst>
              </a:tr>
              <a:tr h="1484660">
                <a:tc>
                  <a:txBody>
                    <a:bodyPr/>
                    <a:lstStyle/>
                    <a:p>
                      <a:pPr algn="l">
                        <a:lnSpc>
                          <a:spcPts val="2760"/>
                        </a:lnSpc>
                        <a:defRPr/>
                      </a:pPr>
                      <a:r>
                        <a:rPr lang="en-US" sz="2300" spc="21">
                          <a:solidFill>
                            <a:srgbClr val="000000"/>
                          </a:solidFill>
                          <a:latin typeface="Lato" panose="020F0502020204030203" pitchFamily="34" charset="0"/>
                          <a:ea typeface="Lato" panose="020F0502020204030203" pitchFamily="34" charset="0"/>
                          <a:cs typeface="Lato" panose="020F0502020204030203" pitchFamily="34" charset="0"/>
                        </a:rPr>
                        <a:t>Learning</a:t>
                      </a:r>
                      <a:endParaRPr lang="en-US" sz="1100">
                        <a:latin typeface="Lato" panose="020F0502020204030203" pitchFamily="34" charset="0"/>
                        <a:ea typeface="Lato" panose="020F0502020204030203" pitchFamily="34" charset="0"/>
                        <a:cs typeface="Lato" panose="020F0502020204030203" pitchFamily="34" charset="0"/>
                      </a:endParaRPr>
                    </a:p>
                  </a:txBody>
                  <a:tcPr marT="91440" marB="91440" anchor="ctr">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B6DCE9"/>
                    </a:solidFill>
                  </a:tcPr>
                </a:tc>
                <a:tc>
                  <a:txBody>
                    <a:bodyPr/>
                    <a:lstStyle/>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Boredom and learning difficulties</a:t>
                      </a:r>
                      <a:endParaRPr lang="en-US" sz="1100">
                        <a:latin typeface="Lato" panose="020F0502020204030203" pitchFamily="34" charset="0"/>
                        <a:ea typeface="Lato" panose="020F0502020204030203" pitchFamily="34" charset="0"/>
                        <a:cs typeface="Lato" panose="020F0502020204030203" pitchFamily="34" charset="0"/>
                      </a:endParaRP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Lack of rewards, </a:t>
                      </a: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Lack of Independence, </a:t>
                      </a: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Rushed and not enough time to processing</a:t>
                      </a:r>
                    </a:p>
                  </a:txBody>
                  <a:tcPr marT="91440" marB="91440">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B6DCE9"/>
                    </a:solidFill>
                  </a:tcPr>
                </a:tc>
                <a:extLst>
                  <a:ext uri="{0D108BD9-81ED-4DB2-BD59-A6C34878D82A}">
                    <a16:rowId xmlns:a16="http://schemas.microsoft.com/office/drawing/2014/main" val="10002"/>
                  </a:ext>
                </a:extLst>
              </a:tr>
              <a:tr h="699227">
                <a:tc>
                  <a:txBody>
                    <a:bodyPr/>
                    <a:lstStyle/>
                    <a:p>
                      <a:pPr algn="l">
                        <a:lnSpc>
                          <a:spcPts val="2760"/>
                        </a:lnSpc>
                        <a:defRPr/>
                      </a:pPr>
                      <a:r>
                        <a:rPr lang="en-US" sz="2300" spc="21">
                          <a:solidFill>
                            <a:srgbClr val="000000"/>
                          </a:solidFill>
                          <a:latin typeface="Lato" panose="020F0502020204030203" pitchFamily="34" charset="0"/>
                          <a:ea typeface="Lato" panose="020F0502020204030203" pitchFamily="34" charset="0"/>
                          <a:cs typeface="Lato" panose="020F0502020204030203" pitchFamily="34" charset="0"/>
                        </a:rPr>
                        <a:t>Room Practices</a:t>
                      </a:r>
                      <a:endParaRPr lang="en-US" sz="1100">
                        <a:latin typeface="Lato" panose="020F0502020204030203" pitchFamily="34" charset="0"/>
                        <a:ea typeface="Lato" panose="020F0502020204030203" pitchFamily="34" charset="0"/>
                        <a:cs typeface="Lato" panose="020F0502020204030203" pitchFamily="34" charset="0"/>
                      </a:endParaRPr>
                    </a:p>
                  </a:txBody>
                  <a:tcPr marT="91440" marB="91440" anchor="ctr">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E5E3E4"/>
                    </a:solidFill>
                  </a:tcPr>
                </a:tc>
                <a:tc>
                  <a:txBody>
                    <a:bodyPr/>
                    <a:lstStyle/>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Consistency and predictability especially around routines and transitions</a:t>
                      </a:r>
                      <a:endParaRPr lang="en-US" sz="1100">
                        <a:latin typeface="Lato" panose="020F0502020204030203" pitchFamily="34" charset="0"/>
                        <a:ea typeface="Lato" panose="020F0502020204030203" pitchFamily="34" charset="0"/>
                        <a:cs typeface="Lato" panose="020F0502020204030203" pitchFamily="34" charset="0"/>
                      </a:endParaRPr>
                    </a:p>
                  </a:txBody>
                  <a:tcPr marT="91440" marB="91440">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E5E3E4"/>
                    </a:solidFill>
                  </a:tcPr>
                </a:tc>
                <a:extLst>
                  <a:ext uri="{0D108BD9-81ED-4DB2-BD59-A6C34878D82A}">
                    <a16:rowId xmlns:a16="http://schemas.microsoft.com/office/drawing/2014/main" val="10003"/>
                  </a:ext>
                </a:extLst>
              </a:tr>
              <a:tr h="1772013">
                <a:tc>
                  <a:txBody>
                    <a:bodyPr/>
                    <a:lstStyle/>
                    <a:p>
                      <a:pPr algn="l">
                        <a:lnSpc>
                          <a:spcPts val="2760"/>
                        </a:lnSpc>
                        <a:defRPr/>
                      </a:pPr>
                      <a:r>
                        <a:rPr lang="en-US" sz="2300" spc="21">
                          <a:solidFill>
                            <a:srgbClr val="000000"/>
                          </a:solidFill>
                          <a:latin typeface="Lato" panose="020F0502020204030203" pitchFamily="34" charset="0"/>
                          <a:ea typeface="Lato" panose="020F0502020204030203" pitchFamily="34" charset="0"/>
                          <a:cs typeface="Lato" panose="020F0502020204030203" pitchFamily="34" charset="0"/>
                        </a:rPr>
                        <a:t>Social Interactions</a:t>
                      </a:r>
                      <a:endParaRPr lang="en-US" sz="1100">
                        <a:latin typeface="Lato" panose="020F0502020204030203" pitchFamily="34" charset="0"/>
                        <a:ea typeface="Lato" panose="020F0502020204030203" pitchFamily="34" charset="0"/>
                        <a:cs typeface="Lato" panose="020F0502020204030203" pitchFamily="34" charset="0"/>
                      </a:endParaRPr>
                    </a:p>
                  </a:txBody>
                  <a:tcPr marT="91440" marB="91440" anchor="ctr">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B6DCE9"/>
                    </a:solidFill>
                  </a:tcPr>
                </a:tc>
                <a:tc>
                  <a:txBody>
                    <a:bodyPr/>
                    <a:lstStyle/>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Interaction style </a:t>
                      </a:r>
                      <a:endParaRPr lang="en-US" sz="1100">
                        <a:latin typeface="Lato" panose="020F0502020204030203" pitchFamily="34" charset="0"/>
                        <a:ea typeface="Lato" panose="020F0502020204030203" pitchFamily="34" charset="0"/>
                        <a:cs typeface="Lato" panose="020F0502020204030203" pitchFamily="34" charset="0"/>
                      </a:endParaRP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Active supervision</a:t>
                      </a: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Role modeling </a:t>
                      </a: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Expressive language skills</a:t>
                      </a: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Social skills</a:t>
                      </a:r>
                    </a:p>
                  </a:txBody>
                  <a:tcPr marT="91440" marB="91440">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B6DCE9"/>
                    </a:solidFill>
                  </a:tcPr>
                </a:tc>
                <a:extLst>
                  <a:ext uri="{0D108BD9-81ED-4DB2-BD59-A6C34878D82A}">
                    <a16:rowId xmlns:a16="http://schemas.microsoft.com/office/drawing/2014/main" val="10004"/>
                  </a:ext>
                </a:extLst>
              </a:tr>
              <a:tr h="1197306">
                <a:tc>
                  <a:txBody>
                    <a:bodyPr/>
                    <a:lstStyle/>
                    <a:p>
                      <a:pPr algn="l">
                        <a:lnSpc>
                          <a:spcPts val="2760"/>
                        </a:lnSpc>
                        <a:defRPr/>
                      </a:pPr>
                      <a:r>
                        <a:rPr lang="en-US" sz="2300" spc="21">
                          <a:solidFill>
                            <a:srgbClr val="000000"/>
                          </a:solidFill>
                          <a:latin typeface="Lato" panose="020F0502020204030203" pitchFamily="34" charset="0"/>
                          <a:ea typeface="Lato" panose="020F0502020204030203" pitchFamily="34" charset="0"/>
                          <a:cs typeface="Lato" panose="020F0502020204030203" pitchFamily="34" charset="0"/>
                        </a:rPr>
                        <a:t>Sensory</a:t>
                      </a:r>
                      <a:endParaRPr lang="en-US" sz="1100">
                        <a:latin typeface="Lato" panose="020F0502020204030203" pitchFamily="34" charset="0"/>
                        <a:ea typeface="Lato" panose="020F0502020204030203" pitchFamily="34" charset="0"/>
                        <a:cs typeface="Lato" panose="020F0502020204030203" pitchFamily="34" charset="0"/>
                      </a:endParaRPr>
                    </a:p>
                  </a:txBody>
                  <a:tcPr marT="91440" marB="91440" anchor="ctr">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E5E3E4"/>
                    </a:solidFill>
                  </a:tcPr>
                </a:tc>
                <a:tc>
                  <a:txBody>
                    <a:bodyPr/>
                    <a:lstStyle/>
                    <a:p>
                      <a:pPr marL="410210" lvl="1" indent="-205105" algn="just">
                        <a:lnSpc>
                          <a:spcPts val="2280"/>
                        </a:lnSpc>
                        <a:buFont typeface="Arial"/>
                        <a:buChar char="•"/>
                        <a:defRP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Lack of access to breaks or consistency to breaks</a:t>
                      </a:r>
                      <a:endParaRPr lang="en-US" sz="1100">
                        <a:latin typeface="Lato" panose="020F0502020204030203" pitchFamily="34" charset="0"/>
                        <a:ea typeface="Lato" panose="020F0502020204030203" pitchFamily="34" charset="0"/>
                        <a:cs typeface="Lato" panose="020F0502020204030203" pitchFamily="34" charset="0"/>
                      </a:endParaRP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Over or under stimulated responses to behaviours</a:t>
                      </a:r>
                    </a:p>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Effectiveness of sensory activities.</a:t>
                      </a:r>
                    </a:p>
                  </a:txBody>
                  <a:tcPr marT="91440" marB="91440">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E5E3E4"/>
                    </a:solidFill>
                  </a:tcPr>
                </a:tc>
                <a:extLst>
                  <a:ext uri="{0D108BD9-81ED-4DB2-BD59-A6C34878D82A}">
                    <a16:rowId xmlns:a16="http://schemas.microsoft.com/office/drawing/2014/main" val="10005"/>
                  </a:ext>
                </a:extLst>
              </a:tr>
              <a:tr h="699227">
                <a:tc>
                  <a:txBody>
                    <a:bodyPr/>
                    <a:lstStyle/>
                    <a:p>
                      <a:pPr algn="l">
                        <a:lnSpc>
                          <a:spcPts val="2760"/>
                        </a:lnSpc>
                        <a:defRPr/>
                      </a:pPr>
                      <a:r>
                        <a:rPr lang="en-US" sz="2300" spc="21">
                          <a:solidFill>
                            <a:srgbClr val="000000"/>
                          </a:solidFill>
                          <a:latin typeface="Lato" panose="020F0502020204030203" pitchFamily="34" charset="0"/>
                          <a:ea typeface="Lato" panose="020F0502020204030203" pitchFamily="34" charset="0"/>
                          <a:cs typeface="Lato" panose="020F0502020204030203" pitchFamily="34" charset="0"/>
                        </a:rPr>
                        <a:t>External Factors</a:t>
                      </a:r>
                      <a:endParaRPr lang="en-US" sz="1100">
                        <a:latin typeface="Lato" panose="020F0502020204030203" pitchFamily="34" charset="0"/>
                        <a:ea typeface="Lato" panose="020F0502020204030203" pitchFamily="34" charset="0"/>
                        <a:cs typeface="Lato" panose="020F0502020204030203" pitchFamily="34" charset="0"/>
                      </a:endParaRPr>
                    </a:p>
                  </a:txBody>
                  <a:tcPr marT="91440" marB="91440" anchor="ctr">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B6DCE9"/>
                    </a:solidFill>
                  </a:tcPr>
                </a:tc>
                <a:tc>
                  <a:txBody>
                    <a:bodyPr/>
                    <a:lstStyle/>
                    <a:p>
                      <a:pPr marL="410210" lvl="1" indent="-205105" algn="just">
                        <a:lnSpc>
                          <a:spcPts val="2280"/>
                        </a:lnSpc>
                        <a:buFont typeface="Arial"/>
                        <a:buChar char="•"/>
                      </a:pPr>
                      <a:r>
                        <a:rPr lang="en-US" sz="1900" spc="17">
                          <a:solidFill>
                            <a:srgbClr val="000000"/>
                          </a:solidFill>
                          <a:latin typeface="Lato" panose="020F0502020204030203" pitchFamily="34" charset="0"/>
                          <a:ea typeface="Lato" panose="020F0502020204030203" pitchFamily="34" charset="0"/>
                          <a:cs typeface="Lato" panose="020F0502020204030203" pitchFamily="34" charset="0"/>
                        </a:rPr>
                        <a:t>Relationship and communication with families, schools and therapists</a:t>
                      </a:r>
                      <a:endParaRPr lang="en-US" sz="1100">
                        <a:latin typeface="Lato" panose="020F0502020204030203" pitchFamily="34" charset="0"/>
                        <a:ea typeface="Lato" panose="020F0502020204030203" pitchFamily="34" charset="0"/>
                        <a:cs typeface="Lato" panose="020F0502020204030203" pitchFamily="34" charset="0"/>
                      </a:endParaRPr>
                    </a:p>
                  </a:txBody>
                  <a:tcPr marT="91440" marB="91440">
                    <a:lnL w="47625" cap="flat" cmpd="sng" algn="ctr">
                      <a:solidFill>
                        <a:srgbClr val="17406D"/>
                      </a:solidFill>
                      <a:prstDash val="solid"/>
                      <a:round/>
                      <a:headEnd type="none" w="med" len="med"/>
                      <a:tailEnd type="none" w="med" len="med"/>
                    </a:lnL>
                    <a:lnR w="47625" cap="flat" cmpd="sng" algn="ctr">
                      <a:solidFill>
                        <a:srgbClr val="17406D"/>
                      </a:solidFill>
                      <a:prstDash val="solid"/>
                      <a:round/>
                      <a:headEnd type="none" w="med" len="med"/>
                      <a:tailEnd type="none" w="med" len="med"/>
                    </a:lnR>
                    <a:lnT w="47625" cap="flat" cmpd="sng" algn="ctr">
                      <a:solidFill>
                        <a:srgbClr val="17406D"/>
                      </a:solidFill>
                      <a:prstDash val="solid"/>
                      <a:round/>
                      <a:headEnd type="none" w="med" len="med"/>
                      <a:tailEnd type="none" w="med" len="med"/>
                    </a:lnT>
                    <a:lnB w="47625" cap="flat" cmpd="sng" algn="ctr">
                      <a:solidFill>
                        <a:srgbClr val="17406D"/>
                      </a:solidFill>
                      <a:prstDash val="solid"/>
                      <a:round/>
                      <a:headEnd type="none" w="med" len="med"/>
                      <a:tailEnd type="none" w="med" len="med"/>
                    </a:lnB>
                    <a:solidFill>
                      <a:srgbClr val="B6DCE9"/>
                    </a:solidFill>
                  </a:tcPr>
                </a:tc>
                <a:extLst>
                  <a:ext uri="{0D108BD9-81ED-4DB2-BD59-A6C34878D82A}">
                    <a16:rowId xmlns:a16="http://schemas.microsoft.com/office/drawing/2014/main" val="10006"/>
                  </a:ext>
                </a:extLst>
              </a:tr>
            </a:tbl>
          </a:graphicData>
        </a:graphic>
      </p:graphicFrame>
      <p:sp>
        <p:nvSpPr>
          <p:cNvPr id="7" name="TextBox 7"/>
          <p:cNvSpPr txBox="1"/>
          <p:nvPr/>
        </p:nvSpPr>
        <p:spPr>
          <a:xfrm>
            <a:off x="904695" y="3758824"/>
            <a:ext cx="4534516" cy="3808735"/>
          </a:xfrm>
          <a:prstGeom prst="rect">
            <a:avLst/>
          </a:prstGeom>
        </p:spPr>
        <p:txBody>
          <a:bodyPr wrap="square" lIns="0" tIns="0" rIns="0" bIns="0" rtlCol="0" anchor="t">
            <a:spAutoFit/>
          </a:bodyPr>
          <a:lstStyle/>
          <a:p>
            <a:pPr>
              <a:lnSpc>
                <a:spcPts val="2727"/>
              </a:lnSpc>
              <a:spcBef>
                <a:spcPct val="0"/>
              </a:spcBef>
            </a:pPr>
            <a:r>
              <a:rPr lang="en-US" sz="2500" spc="22" dirty="0">
                <a:solidFill>
                  <a:srgbClr val="000000"/>
                </a:solidFill>
                <a:latin typeface="Lato" panose="020F0502020204030203" pitchFamily="34" charset="0"/>
                <a:ea typeface="Lato" panose="020F0502020204030203" pitchFamily="34" charset="0"/>
                <a:cs typeface="Lato" panose="020F0502020204030203" pitchFamily="34" charset="0"/>
              </a:rPr>
              <a:t>Focusing solely on an individual's behaviour is not enough to establish long-term practices that can mitigate risks and improve results. </a:t>
            </a:r>
          </a:p>
          <a:p>
            <a:pPr>
              <a:lnSpc>
                <a:spcPts val="2727"/>
              </a:lnSpc>
              <a:spcBef>
                <a:spcPct val="0"/>
              </a:spcBef>
            </a:pPr>
            <a:endParaRPr lang="en-US" sz="2525" spc="22" dirty="0">
              <a:solidFill>
                <a:srgbClr val="000000"/>
              </a:solidFill>
              <a:latin typeface="Lato" panose="020F0502020204030203" pitchFamily="34" charset="0"/>
              <a:ea typeface="Lato" panose="020F0502020204030203" pitchFamily="34" charset="0"/>
              <a:cs typeface="Lato" panose="020F0502020204030203" pitchFamily="34" charset="0"/>
            </a:endParaRPr>
          </a:p>
          <a:p>
            <a:pPr>
              <a:lnSpc>
                <a:spcPts val="2727"/>
              </a:lnSpc>
              <a:spcBef>
                <a:spcPct val="0"/>
              </a:spcBef>
            </a:pPr>
            <a:r>
              <a:rPr lang="en-US" sz="2500" spc="23" dirty="0">
                <a:solidFill>
                  <a:srgbClr val="000000"/>
                </a:solidFill>
                <a:latin typeface="Lato" panose="020F0502020204030203" pitchFamily="34" charset="0"/>
                <a:ea typeface="Lato" panose="020F0502020204030203" pitchFamily="34" charset="0"/>
                <a:cs typeface="Lato" panose="020F0502020204030203" pitchFamily="34" charset="0"/>
              </a:rPr>
              <a:t>While some factors may be out of </a:t>
            </a:r>
            <a:r>
              <a:rPr lang="en-AU" sz="2500" spc="23" dirty="0">
                <a:solidFill>
                  <a:srgbClr val="000000"/>
                </a:solidFill>
                <a:latin typeface="Lato" panose="020F0502020204030203" pitchFamily="34" charset="0"/>
                <a:ea typeface="Lato" panose="020F0502020204030203" pitchFamily="34" charset="0"/>
                <a:cs typeface="Lato" panose="020F0502020204030203" pitchFamily="34" charset="0"/>
              </a:rPr>
              <a:t>one's</a:t>
            </a:r>
            <a:r>
              <a:rPr lang="en-US" sz="2500" spc="23" dirty="0">
                <a:solidFill>
                  <a:srgbClr val="000000"/>
                </a:solidFill>
                <a:latin typeface="Lato" panose="020F0502020204030203" pitchFamily="34" charset="0"/>
                <a:ea typeface="Lato" panose="020F0502020204030203" pitchFamily="34" charset="0"/>
                <a:cs typeface="Lato" panose="020F0502020204030203" pitchFamily="34" charset="0"/>
              </a:rPr>
              <a:t> control, it is vital to identify the areas we can influence and make any required adjustments.</a:t>
            </a:r>
          </a:p>
        </p:txBody>
      </p:sp>
      <p:sp>
        <p:nvSpPr>
          <p:cNvPr id="8" name="TextBox 8"/>
          <p:cNvSpPr txBox="1"/>
          <p:nvPr/>
        </p:nvSpPr>
        <p:spPr>
          <a:xfrm>
            <a:off x="419273" y="1225228"/>
            <a:ext cx="5505361" cy="1892185"/>
          </a:xfrm>
          <a:prstGeom prst="rect">
            <a:avLst/>
          </a:prstGeom>
        </p:spPr>
        <p:txBody>
          <a:bodyPr lIns="0" tIns="0" rIns="0" bIns="0" rtlCol="0" anchor="t">
            <a:spAutoFit/>
          </a:bodyPr>
          <a:lstStyle/>
          <a:p>
            <a:pPr algn="ctr">
              <a:lnSpc>
                <a:spcPts val="7279"/>
              </a:lnSpc>
            </a:pPr>
            <a:r>
              <a:rPr lang="en-US" sz="6600" b="1">
                <a:solidFill>
                  <a:srgbClr val="17406D"/>
                </a:solidFill>
                <a:latin typeface="Lato" panose="020F0502020204030203" pitchFamily="34" charset="0"/>
                <a:ea typeface="Lato" panose="020F0502020204030203" pitchFamily="34" charset="0"/>
                <a:cs typeface="Lato" panose="020F0502020204030203" pitchFamily="34" charset="0"/>
              </a:rPr>
              <a:t>Influential </a:t>
            </a:r>
          </a:p>
          <a:p>
            <a:pPr algn="ctr">
              <a:lnSpc>
                <a:spcPts val="7279"/>
              </a:lnSpc>
            </a:pPr>
            <a:r>
              <a:rPr lang="en-US" sz="6600" b="1">
                <a:solidFill>
                  <a:srgbClr val="17406D"/>
                </a:solidFill>
                <a:latin typeface="Lato" panose="020F0502020204030203" pitchFamily="34" charset="0"/>
                <a:ea typeface="Lato" panose="020F0502020204030203" pitchFamily="34" charset="0"/>
                <a:cs typeface="Lato" panose="020F0502020204030203" pitchFamily="34" charset="0"/>
              </a:rPr>
              <a:t>Factors</a:t>
            </a:r>
          </a:p>
        </p:txBody>
      </p:sp>
      <p:sp>
        <p:nvSpPr>
          <p:cNvPr id="10" name="Slide Number Placeholder 9">
            <a:extLst>
              <a:ext uri="{FF2B5EF4-FFF2-40B4-BE49-F238E27FC236}">
                <a16:creationId xmlns:a16="http://schemas.microsoft.com/office/drawing/2014/main" id="{0E9995D4-65D1-DD65-3539-DDF3D0C68B22}"/>
              </a:ext>
            </a:extLst>
          </p:cNvPr>
          <p:cNvSpPr>
            <a:spLocks noGrp="1"/>
          </p:cNvSpPr>
          <p:nvPr>
            <p:ph type="sldNum" sz="quarter" idx="12"/>
          </p:nvPr>
        </p:nvSpPr>
        <p:spPr>
          <a:xfrm>
            <a:off x="13533014" y="9756793"/>
            <a:ext cx="4445172" cy="547688"/>
          </a:xfrm>
        </p:spPr>
        <p:txBody>
          <a:bodyPr/>
          <a:lstStyle/>
          <a:p>
            <a:fld id="{B6F15528-21DE-4FAA-801E-634DDDAF4B2B}" type="slidenum">
              <a:rPr lang="en-US" smtClean="0">
                <a:solidFill>
                  <a:schemeClr val="tx1"/>
                </a:solidFill>
              </a:rPr>
              <a:pPr/>
              <a:t>4</a:t>
            </a:fld>
            <a:endParaRPr lang="en-US">
              <a:solidFill>
                <a:schemeClr val="tx1"/>
              </a:solidFill>
            </a:endParaRPr>
          </a:p>
        </p:txBody>
      </p:sp>
      <p:sp>
        <p:nvSpPr>
          <p:cNvPr id="12" name="Rectangle 11">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3" name="Picture 2">
            <a:extLst>
              <a:ext uri="{FF2B5EF4-FFF2-40B4-BE49-F238E27FC236}">
                <a16:creationId xmlns:a16="http://schemas.microsoft.com/office/drawing/2014/main" id="{F88D0D03-C2DC-CAF5-4B59-30A847D399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5400000" flipH="1">
            <a:off x="-3695700" y="3695700"/>
            <a:ext cx="10287000" cy="2895600"/>
          </a:xfrm>
          <a:custGeom>
            <a:avLst/>
            <a:gdLst/>
            <a:ahLst/>
            <a:cxnLst/>
            <a:rect l="l" t="t" r="r" b="b"/>
            <a:pathLst>
              <a:path w="10287000" h="2396014">
                <a:moveTo>
                  <a:pt x="10287000" y="0"/>
                </a:moveTo>
                <a:lnTo>
                  <a:pt x="0" y="0"/>
                </a:lnTo>
                <a:lnTo>
                  <a:pt x="0" y="2396014"/>
                </a:lnTo>
                <a:lnTo>
                  <a:pt x="10287000" y="2396014"/>
                </a:lnTo>
                <a:lnTo>
                  <a:pt x="10287000" y="0"/>
                </a:lnTo>
                <a:close/>
              </a:path>
            </a:pathLst>
          </a:custGeom>
          <a:noFill/>
        </p:spPr>
        <p:txBody>
          <a:bodyPr/>
          <a:lstStyle/>
          <a:p>
            <a:endParaRPr lang="en-AU"/>
          </a:p>
        </p:txBody>
      </p:sp>
      <p:grpSp>
        <p:nvGrpSpPr>
          <p:cNvPr id="4" name="Group 4"/>
          <p:cNvGrpSpPr/>
          <p:nvPr/>
        </p:nvGrpSpPr>
        <p:grpSpPr>
          <a:xfrm>
            <a:off x="14112673" y="8458584"/>
            <a:ext cx="702454" cy="1102140"/>
            <a:chOff x="0" y="-47625"/>
            <a:chExt cx="891196" cy="290276"/>
          </a:xfrm>
        </p:grpSpPr>
        <p:sp>
          <p:nvSpPr>
            <p:cNvPr id="5" name="Freeform 5"/>
            <p:cNvSpPr/>
            <p:nvPr/>
          </p:nvSpPr>
          <p:spPr>
            <a:xfrm>
              <a:off x="0" y="0"/>
              <a:ext cx="891196" cy="242651"/>
            </a:xfrm>
            <a:custGeom>
              <a:avLst/>
              <a:gdLst/>
              <a:ahLst/>
              <a:cxnLst/>
              <a:rect l="l" t="t" r="r" b="b"/>
              <a:pathLst>
                <a:path w="891196" h="242651">
                  <a:moveTo>
                    <a:pt x="0" y="0"/>
                  </a:moveTo>
                  <a:lnTo>
                    <a:pt x="891196" y="0"/>
                  </a:lnTo>
                  <a:lnTo>
                    <a:pt x="891196" y="242651"/>
                  </a:lnTo>
                  <a:lnTo>
                    <a:pt x="0" y="242651"/>
                  </a:lnTo>
                  <a:close/>
                </a:path>
              </a:pathLst>
            </a:custGeom>
            <a:solidFill>
              <a:srgbClr val="FFFFFF"/>
            </a:solidFill>
          </p:spPr>
          <p:txBody>
            <a:bodyPr/>
            <a:lstStyle/>
            <a:p>
              <a:endParaRPr lang="en-AU"/>
            </a:p>
          </p:txBody>
        </p:sp>
        <p:sp>
          <p:nvSpPr>
            <p:cNvPr id="6" name="TextBox 6"/>
            <p:cNvSpPr txBox="1"/>
            <p:nvPr/>
          </p:nvSpPr>
          <p:spPr>
            <a:xfrm>
              <a:off x="0" y="-47625"/>
              <a:ext cx="891196" cy="290276"/>
            </a:xfrm>
            <a:prstGeom prst="rect">
              <a:avLst/>
            </a:prstGeom>
          </p:spPr>
          <p:txBody>
            <a:bodyPr lIns="50800" tIns="50800" rIns="50800" bIns="50800" rtlCol="0" anchor="ctr"/>
            <a:lstStyle/>
            <a:p>
              <a:pPr algn="ctr">
                <a:lnSpc>
                  <a:spcPts val="2869"/>
                </a:lnSpc>
              </a:pPr>
              <a:endParaRPr/>
            </a:p>
          </p:txBody>
        </p:sp>
      </p:grpSp>
      <p:sp>
        <p:nvSpPr>
          <p:cNvPr id="8" name="Slide Number Placeholder 7">
            <a:extLst>
              <a:ext uri="{FF2B5EF4-FFF2-40B4-BE49-F238E27FC236}">
                <a16:creationId xmlns:a16="http://schemas.microsoft.com/office/drawing/2014/main" id="{C1CF8155-011E-9FED-8DB7-9667ADE04C4A}"/>
              </a:ext>
            </a:extLst>
          </p:cNvPr>
          <p:cNvSpPr>
            <a:spLocks noGrp="1"/>
          </p:cNvSpPr>
          <p:nvPr>
            <p:ph type="sldNum" sz="quarter" idx="12"/>
          </p:nvPr>
        </p:nvSpPr>
        <p:spPr>
          <a:xfrm>
            <a:off x="13969258" y="9580290"/>
            <a:ext cx="4114800" cy="547688"/>
          </a:xfrm>
        </p:spPr>
        <p:txBody>
          <a:bodyPr/>
          <a:lstStyle/>
          <a:p>
            <a:fld id="{B6F15528-21DE-4FAA-801E-634DDDAF4B2B}" type="slidenum">
              <a:rPr lang="en-US" smtClean="0">
                <a:solidFill>
                  <a:schemeClr val="tx1"/>
                </a:solidFill>
              </a:rPr>
              <a:pPr/>
              <a:t>5</a:t>
            </a:fld>
            <a:endParaRPr lang="en-US">
              <a:solidFill>
                <a:schemeClr val="tx1"/>
              </a:solidFill>
            </a:endParaRPr>
          </a:p>
        </p:txBody>
      </p:sp>
      <p:sp>
        <p:nvSpPr>
          <p:cNvPr id="10" name="Rectangle 9">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1" name="Picture 10" descr="A diagram of a child development process">
            <a:extLst>
              <a:ext uri="{FF2B5EF4-FFF2-40B4-BE49-F238E27FC236}">
                <a16:creationId xmlns:a16="http://schemas.microsoft.com/office/drawing/2014/main" id="{CF50FE96-6A8D-ECA3-D0ED-FB5157FC5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0475" y="39133"/>
            <a:ext cx="14399490" cy="10180439"/>
          </a:xfrm>
          <a:prstGeom prst="rect">
            <a:avLst/>
          </a:prstGeom>
        </p:spPr>
      </p:pic>
      <p:sp>
        <p:nvSpPr>
          <p:cNvPr id="12" name="Rectangle 11">
            <a:extLst>
              <a:ext uri="{FF2B5EF4-FFF2-40B4-BE49-F238E27FC236}">
                <a16:creationId xmlns:a16="http://schemas.microsoft.com/office/drawing/2014/main" id="{CC362878-9FDC-F831-F44E-B2FEC72022A7}"/>
              </a:ext>
            </a:extLst>
          </p:cNvPr>
          <p:cNvSpPr/>
          <p:nvPr/>
        </p:nvSpPr>
        <p:spPr>
          <a:xfrm>
            <a:off x="2926158" y="8782186"/>
            <a:ext cx="2396295" cy="7981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2">
            <a:extLst>
              <a:ext uri="{FF2B5EF4-FFF2-40B4-BE49-F238E27FC236}">
                <a16:creationId xmlns:a16="http://schemas.microsoft.com/office/drawing/2014/main" id="{6F7AEC57-2E74-F31E-5BE3-9E6C3C4070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537DD39-6E18-7AE8-177B-EA2427F722F4}"/>
              </a:ext>
            </a:extLst>
          </p:cNvPr>
          <p:cNvSpPr/>
          <p:nvPr/>
        </p:nvSpPr>
        <p:spPr>
          <a:xfrm>
            <a:off x="13383491" y="9117432"/>
            <a:ext cx="2798618" cy="10105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9C999797-87C1-D39E-2C0E-87888E7A1B67}"/>
              </a:ext>
            </a:extLst>
          </p:cNvPr>
          <p:cNvSpPr/>
          <p:nvPr/>
        </p:nvSpPr>
        <p:spPr>
          <a:xfrm>
            <a:off x="1780313" y="8570518"/>
            <a:ext cx="3271978" cy="16490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FEB1A655-93CC-5788-4E97-1868A23D61B7}"/>
              </a:ext>
            </a:extLst>
          </p:cNvPr>
          <p:cNvSpPr/>
          <p:nvPr/>
        </p:nvSpPr>
        <p:spPr>
          <a:xfrm>
            <a:off x="13517419" y="9075017"/>
            <a:ext cx="2798618" cy="10105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4065"/>
            <a:ext cx="3330317" cy="10341065"/>
            <a:chOff x="0" y="-28575"/>
            <a:chExt cx="1760168" cy="5465548"/>
          </a:xfrm>
          <a:noFill/>
        </p:grpSpPr>
        <p:sp>
          <p:nvSpPr>
            <p:cNvPr id="3" name="Freeform 3"/>
            <p:cNvSpPr/>
            <p:nvPr/>
          </p:nvSpPr>
          <p:spPr>
            <a:xfrm>
              <a:off x="0" y="0"/>
              <a:ext cx="1760168" cy="5436973"/>
            </a:xfrm>
            <a:custGeom>
              <a:avLst/>
              <a:gdLst/>
              <a:ahLst/>
              <a:cxnLst/>
              <a:rect l="l" t="t" r="r" b="b"/>
              <a:pathLst>
                <a:path w="1760168" h="5436973">
                  <a:moveTo>
                    <a:pt x="0" y="0"/>
                  </a:moveTo>
                  <a:lnTo>
                    <a:pt x="1760168" y="0"/>
                  </a:lnTo>
                  <a:lnTo>
                    <a:pt x="1760168" y="5436973"/>
                  </a:lnTo>
                  <a:lnTo>
                    <a:pt x="0" y="5436973"/>
                  </a:lnTo>
                  <a:close/>
                </a:path>
              </a:pathLst>
            </a:custGeom>
            <a:grpFill/>
          </p:spPr>
          <p:txBody>
            <a:bodyPr/>
            <a:lstStyle/>
            <a:p>
              <a:endParaRPr lang="en-AU"/>
            </a:p>
          </p:txBody>
        </p:sp>
        <p:sp>
          <p:nvSpPr>
            <p:cNvPr id="4" name="TextBox 4"/>
            <p:cNvSpPr txBox="1"/>
            <p:nvPr/>
          </p:nvSpPr>
          <p:spPr>
            <a:xfrm>
              <a:off x="0" y="-28575"/>
              <a:ext cx="1760168" cy="5465548"/>
            </a:xfrm>
            <a:prstGeom prst="rect">
              <a:avLst/>
            </a:prstGeom>
            <a:grpFill/>
          </p:spPr>
          <p:txBody>
            <a:bodyPr lIns="48876" tIns="48876" rIns="48876" bIns="48876" rtlCol="0" anchor="ctr"/>
            <a:lstStyle/>
            <a:p>
              <a:pPr algn="ctr">
                <a:lnSpc>
                  <a:spcPts val="1346"/>
                </a:lnSpc>
              </a:pPr>
              <a:endParaRPr/>
            </a:p>
          </p:txBody>
        </p:sp>
      </p:grpSp>
      <p:sp>
        <p:nvSpPr>
          <p:cNvPr id="6" name="Freeform 6"/>
          <p:cNvSpPr/>
          <p:nvPr/>
        </p:nvSpPr>
        <p:spPr>
          <a:xfrm>
            <a:off x="2524680" y="1483016"/>
            <a:ext cx="13238640" cy="8330779"/>
          </a:xfrm>
          <a:custGeom>
            <a:avLst/>
            <a:gdLst/>
            <a:ahLst/>
            <a:cxnLst/>
            <a:rect l="l" t="t" r="r" b="b"/>
            <a:pathLst>
              <a:path w="13238640" h="8330779">
                <a:moveTo>
                  <a:pt x="0" y="0"/>
                </a:moveTo>
                <a:lnTo>
                  <a:pt x="13238640" y="0"/>
                </a:lnTo>
                <a:lnTo>
                  <a:pt x="13238640" y="8330779"/>
                </a:lnTo>
                <a:lnTo>
                  <a:pt x="0" y="8330779"/>
                </a:lnTo>
                <a:lnTo>
                  <a:pt x="0" y="0"/>
                </a:lnTo>
                <a:close/>
              </a:path>
            </a:pathLst>
          </a:custGeom>
          <a:blipFill>
            <a:blip r:embed="rId2"/>
            <a:stretch>
              <a:fillRect/>
            </a:stretch>
          </a:blipFill>
        </p:spPr>
        <p:txBody>
          <a:bodyPr/>
          <a:lstStyle/>
          <a:p>
            <a:endParaRPr lang="en-AU"/>
          </a:p>
        </p:txBody>
      </p:sp>
      <p:sp>
        <p:nvSpPr>
          <p:cNvPr id="7" name="TextBox 7"/>
          <p:cNvSpPr txBox="1"/>
          <p:nvPr/>
        </p:nvSpPr>
        <p:spPr>
          <a:xfrm>
            <a:off x="111299" y="473205"/>
            <a:ext cx="18065401" cy="846386"/>
          </a:xfrm>
          <a:prstGeom prst="rect">
            <a:avLst/>
          </a:prstGeom>
        </p:spPr>
        <p:txBody>
          <a:bodyPr wrap="square" lIns="0" tIns="0" rIns="0" bIns="0" rtlCol="0" anchor="t">
            <a:spAutoFit/>
          </a:bodyPr>
          <a:lstStyle/>
          <a:p>
            <a:pPr algn="ctr">
              <a:lnSpc>
                <a:spcPts val="6600"/>
              </a:lnSpc>
            </a:pPr>
            <a:r>
              <a:rPr lang="en-US" sz="6600" b="1" spc="-33">
                <a:solidFill>
                  <a:srgbClr val="17406D"/>
                </a:solidFill>
                <a:latin typeface="Lato" panose="020F0502020204030203" pitchFamily="34" charset="0"/>
                <a:ea typeface="Lato" panose="020F0502020204030203" pitchFamily="34" charset="0"/>
                <a:cs typeface="Lato" panose="020F0502020204030203" pitchFamily="34" charset="0"/>
              </a:rPr>
              <a:t>Escalation and De-Escalation Model</a:t>
            </a:r>
          </a:p>
        </p:txBody>
      </p:sp>
      <p:sp>
        <p:nvSpPr>
          <p:cNvPr id="8" name="Slide Number Placeholder 7">
            <a:extLst>
              <a:ext uri="{FF2B5EF4-FFF2-40B4-BE49-F238E27FC236}">
                <a16:creationId xmlns:a16="http://schemas.microsoft.com/office/drawing/2014/main" id="{01B6596C-4177-EADB-1E35-4315A81D0E76}"/>
              </a:ext>
            </a:extLst>
          </p:cNvPr>
          <p:cNvSpPr>
            <a:spLocks noGrp="1"/>
          </p:cNvSpPr>
          <p:nvPr>
            <p:ph type="sldNum" sz="quarter" idx="12"/>
          </p:nvPr>
        </p:nvSpPr>
        <p:spPr>
          <a:xfrm>
            <a:off x="13502106" y="9555373"/>
            <a:ext cx="4114800" cy="516844"/>
          </a:xfrm>
        </p:spPr>
        <p:txBody>
          <a:bodyPr/>
          <a:lstStyle/>
          <a:p>
            <a:fld id="{B6F15528-21DE-4FAA-801E-634DDDAF4B2B}" type="slidenum">
              <a:rPr lang="en-US" smtClean="0">
                <a:solidFill>
                  <a:schemeClr val="tx1"/>
                </a:solidFill>
              </a:rPr>
              <a:pPr/>
              <a:t>6</a:t>
            </a:fld>
            <a:endParaRPr lang="en-US">
              <a:solidFill>
                <a:schemeClr val="tx1"/>
              </a:solidFill>
            </a:endParaRPr>
          </a:p>
        </p:txBody>
      </p:sp>
      <p:sp>
        <p:nvSpPr>
          <p:cNvPr id="10" name="Rectangle 9">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9" name="Picture 2">
            <a:extLst>
              <a:ext uri="{FF2B5EF4-FFF2-40B4-BE49-F238E27FC236}">
                <a16:creationId xmlns:a16="http://schemas.microsoft.com/office/drawing/2014/main" id="{9378FEDF-CFD9-07F0-96E1-8A9CFBD9FA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3453359" y="3431498"/>
            <a:ext cx="10287000" cy="3380282"/>
          </a:xfrm>
          <a:custGeom>
            <a:avLst/>
            <a:gdLst/>
            <a:ahLst/>
            <a:cxnLst/>
            <a:rect l="l" t="t" r="r" b="b"/>
            <a:pathLst>
              <a:path w="10287000" h="2396014">
                <a:moveTo>
                  <a:pt x="10287000" y="0"/>
                </a:moveTo>
                <a:lnTo>
                  <a:pt x="0" y="0"/>
                </a:lnTo>
                <a:lnTo>
                  <a:pt x="0" y="2396014"/>
                </a:lnTo>
                <a:lnTo>
                  <a:pt x="10287000" y="2396014"/>
                </a:lnTo>
                <a:lnTo>
                  <a:pt x="10287000" y="0"/>
                </a:lnTo>
                <a:close/>
              </a:path>
            </a:pathLst>
          </a:custGeom>
          <a:noFill/>
        </p:spPr>
        <p:txBody>
          <a:bodyPr/>
          <a:lstStyle/>
          <a:p>
            <a:endParaRPr lang="en-AU"/>
          </a:p>
        </p:txBody>
      </p:sp>
      <p:graphicFrame>
        <p:nvGraphicFramePr>
          <p:cNvPr id="6" name="Table 6"/>
          <p:cNvGraphicFramePr>
            <a:graphicFrameLocks noGrp="1"/>
          </p:cNvGraphicFramePr>
          <p:nvPr>
            <p:extLst>
              <p:ext uri="{D42A27DB-BD31-4B8C-83A1-F6EECF244321}">
                <p14:modId xmlns:p14="http://schemas.microsoft.com/office/powerpoint/2010/main" val="2256725103"/>
              </p:ext>
            </p:extLst>
          </p:nvPr>
        </p:nvGraphicFramePr>
        <p:xfrm>
          <a:off x="13958741" y="3423160"/>
          <a:ext cx="3867150" cy="6031230"/>
        </p:xfrm>
        <a:graphic>
          <a:graphicData uri="http://schemas.openxmlformats.org/drawingml/2006/table">
            <a:tbl>
              <a:tblPr/>
              <a:tblGrid>
                <a:gridCol w="3867150">
                  <a:extLst>
                    <a:ext uri="{9D8B030D-6E8A-4147-A177-3AD203B41FA5}">
                      <a16:colId xmlns:a16="http://schemas.microsoft.com/office/drawing/2014/main" val="20000"/>
                    </a:ext>
                  </a:extLst>
                </a:gridCol>
              </a:tblGrid>
              <a:tr h="822909">
                <a:tc>
                  <a:txBody>
                    <a:bodyPr/>
                    <a:lstStyle/>
                    <a:p>
                      <a:pPr algn="l">
                        <a:lnSpc>
                          <a:spcPts val="3852"/>
                        </a:lnSpc>
                        <a:defRPr/>
                      </a:pPr>
                      <a:r>
                        <a:rPr lang="en-US" sz="3000" b="1" spc="28">
                          <a:solidFill>
                            <a:srgbClr val="000000"/>
                          </a:solidFill>
                          <a:latin typeface="Lato" panose="020F0502020204030203" pitchFamily="34" charset="0"/>
                          <a:ea typeface="Lato" panose="020F0502020204030203" pitchFamily="34" charset="0"/>
                          <a:cs typeface="Lato" panose="020F0502020204030203" pitchFamily="34" charset="0"/>
                        </a:rPr>
                        <a:t>ACCELERATION</a:t>
                      </a:r>
                      <a:endParaRPr lang="en-US" sz="1100" b="1">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0"/>
                  </a:ext>
                </a:extLst>
              </a:tr>
              <a:tr h="614983">
                <a:tc>
                  <a:txBody>
                    <a:bodyPr/>
                    <a:lstStyle/>
                    <a:p>
                      <a:pPr marL="325755" lvl="1" indent="-162878" algn="l">
                        <a:lnSpc>
                          <a:spcPts val="2311"/>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Move other people in the environment away.</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1"/>
                  </a:ext>
                </a:extLst>
              </a:tr>
              <a:tr h="830453">
                <a:tc>
                  <a:txBody>
                    <a:bodyPr/>
                    <a:lstStyle/>
                    <a:p>
                      <a:pPr marL="325755" lvl="1" indent="-162878" algn="l">
                        <a:lnSpc>
                          <a:spcPts val="2520"/>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Monitor the environment for safety. </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2"/>
                  </a:ext>
                </a:extLst>
              </a:tr>
              <a:tr h="680646">
                <a:tc>
                  <a:txBody>
                    <a:bodyPr/>
                    <a:lstStyle/>
                    <a:p>
                      <a:pPr marL="325755" lvl="1" indent="-162878" algn="l">
                        <a:lnSpc>
                          <a:spcPts val="2311"/>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Remain calm and display neutral body language.</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3"/>
                  </a:ext>
                </a:extLst>
              </a:tr>
              <a:tr h="515453">
                <a:tc>
                  <a:txBody>
                    <a:bodyPr/>
                    <a:lstStyle/>
                    <a:p>
                      <a:pPr marL="325755" lvl="1" indent="-162878" algn="l">
                        <a:lnSpc>
                          <a:spcPts val="2520"/>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All learning or teaching on hold.</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4"/>
                  </a:ext>
                </a:extLst>
              </a:tr>
              <a:tr h="515453">
                <a:tc>
                  <a:txBody>
                    <a:bodyPr/>
                    <a:lstStyle/>
                    <a:p>
                      <a:pPr marL="325755" lvl="1" indent="-162878" algn="l">
                        <a:lnSpc>
                          <a:spcPts val="2466"/>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Minimise verbal interactions.</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5"/>
                  </a:ext>
                </a:extLst>
              </a:tr>
              <a:tr h="1107270">
                <a:tc>
                  <a:txBody>
                    <a:bodyPr/>
                    <a:lstStyle/>
                    <a:p>
                      <a:pPr marL="325755" lvl="1" indent="-162878" algn="l">
                        <a:lnSpc>
                          <a:spcPts val="2394"/>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Minimise controllable factors to reduce the need to use physical contact.</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6"/>
                  </a:ext>
                </a:extLst>
              </a:tr>
              <a:tr h="845612">
                <a:tc>
                  <a:txBody>
                    <a:bodyPr/>
                    <a:lstStyle/>
                    <a:p>
                      <a:pPr marL="325755" lvl="1" indent="-162878" algn="l">
                        <a:lnSpc>
                          <a:spcPts val="2311"/>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Provide a safe space.</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7"/>
                  </a:ext>
                </a:extLst>
              </a:tr>
            </a:tbl>
          </a:graphicData>
        </a:graphic>
      </p:graphicFrame>
      <p:graphicFrame>
        <p:nvGraphicFramePr>
          <p:cNvPr id="7" name="Table 7"/>
          <p:cNvGraphicFramePr>
            <a:graphicFrameLocks noGrp="1"/>
          </p:cNvGraphicFramePr>
          <p:nvPr>
            <p:extLst>
              <p:ext uri="{D42A27DB-BD31-4B8C-83A1-F6EECF244321}">
                <p14:modId xmlns:p14="http://schemas.microsoft.com/office/powerpoint/2010/main" val="2436445481"/>
              </p:ext>
            </p:extLst>
          </p:nvPr>
        </p:nvGraphicFramePr>
        <p:xfrm>
          <a:off x="9457708" y="3400792"/>
          <a:ext cx="3867150" cy="5067298"/>
        </p:xfrm>
        <a:graphic>
          <a:graphicData uri="http://schemas.openxmlformats.org/drawingml/2006/table">
            <a:tbl>
              <a:tblPr/>
              <a:tblGrid>
                <a:gridCol w="3867150">
                  <a:extLst>
                    <a:ext uri="{9D8B030D-6E8A-4147-A177-3AD203B41FA5}">
                      <a16:colId xmlns:a16="http://schemas.microsoft.com/office/drawing/2014/main" val="20000"/>
                    </a:ext>
                  </a:extLst>
                </a:gridCol>
              </a:tblGrid>
              <a:tr h="834523">
                <a:tc>
                  <a:txBody>
                    <a:bodyPr/>
                    <a:lstStyle/>
                    <a:p>
                      <a:pPr algn="l">
                        <a:lnSpc>
                          <a:spcPts val="3852"/>
                        </a:lnSpc>
                        <a:defRPr/>
                      </a:pPr>
                      <a:r>
                        <a:rPr lang="en-US" sz="3000" b="1" spc="28">
                          <a:solidFill>
                            <a:srgbClr val="000000"/>
                          </a:solidFill>
                          <a:latin typeface="Lato" panose="020F0502020204030203" pitchFamily="34" charset="0"/>
                          <a:ea typeface="Lato" panose="020F0502020204030203" pitchFamily="34" charset="0"/>
                          <a:cs typeface="Lato" panose="020F0502020204030203" pitchFamily="34" charset="0"/>
                        </a:rPr>
                        <a:t>AGITATION</a:t>
                      </a:r>
                      <a:endParaRPr lang="en-US" sz="1100" b="1">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0"/>
                  </a:ext>
                </a:extLst>
              </a:tr>
              <a:tr h="864603">
                <a:tc>
                  <a:txBody>
                    <a:bodyPr/>
                    <a:lstStyle/>
                    <a:p>
                      <a:pPr marL="325755" lvl="1" indent="-162878" algn="l">
                        <a:lnSpc>
                          <a:spcPts val="2160"/>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Break down instructions to increase positive reinforcement.</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1"/>
                  </a:ext>
                </a:extLst>
              </a:tr>
              <a:tr h="834523">
                <a:tc>
                  <a:txBody>
                    <a:bodyPr/>
                    <a:lstStyle/>
                    <a:p>
                      <a:pPr marL="325755" lvl="1" indent="-162878" algn="l">
                        <a:lnSpc>
                          <a:spcPts val="2160"/>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Ensure you are listening .</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2"/>
                  </a:ext>
                </a:extLst>
              </a:tr>
              <a:tr h="834523">
                <a:tc>
                  <a:txBody>
                    <a:bodyPr/>
                    <a:lstStyle/>
                    <a:p>
                      <a:pPr marL="325755" lvl="1" indent="-162878" algn="l">
                        <a:lnSpc>
                          <a:spcPts val="2160"/>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Allow extra processing time for instructions and expectations.</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3"/>
                  </a:ext>
                </a:extLst>
              </a:tr>
              <a:tr h="864603">
                <a:tc>
                  <a:txBody>
                    <a:bodyPr/>
                    <a:lstStyle/>
                    <a:p>
                      <a:pPr marL="325755" lvl="1" indent="-162878" algn="l">
                        <a:lnSpc>
                          <a:spcPts val="2160"/>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Use visual supports instead of verbal prompts.</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4"/>
                  </a:ext>
                </a:extLst>
              </a:tr>
              <a:tr h="834523">
                <a:tc>
                  <a:txBody>
                    <a:bodyPr/>
                    <a:lstStyle/>
                    <a:p>
                      <a:pPr marL="325755" lvl="1" indent="-162878" algn="l">
                        <a:lnSpc>
                          <a:spcPts val="2160"/>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Use redirection.</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5"/>
                  </a:ext>
                </a:extLst>
              </a:tr>
            </a:tbl>
          </a:graphicData>
        </a:graphic>
      </p:graphicFrame>
      <p:graphicFrame>
        <p:nvGraphicFramePr>
          <p:cNvPr id="8" name="Table 8"/>
          <p:cNvGraphicFramePr>
            <a:graphicFrameLocks noGrp="1"/>
          </p:cNvGraphicFramePr>
          <p:nvPr>
            <p:extLst>
              <p:ext uri="{D42A27DB-BD31-4B8C-83A1-F6EECF244321}">
                <p14:modId xmlns:p14="http://schemas.microsoft.com/office/powerpoint/2010/main" val="4018768134"/>
              </p:ext>
            </p:extLst>
          </p:nvPr>
        </p:nvGraphicFramePr>
        <p:xfrm>
          <a:off x="4952383" y="3400792"/>
          <a:ext cx="3867150" cy="6261098"/>
        </p:xfrm>
        <a:graphic>
          <a:graphicData uri="http://schemas.openxmlformats.org/drawingml/2006/table">
            <a:tbl>
              <a:tblPr/>
              <a:tblGrid>
                <a:gridCol w="3867150">
                  <a:extLst>
                    <a:ext uri="{9D8B030D-6E8A-4147-A177-3AD203B41FA5}">
                      <a16:colId xmlns:a16="http://schemas.microsoft.com/office/drawing/2014/main" val="20000"/>
                    </a:ext>
                  </a:extLst>
                </a:gridCol>
              </a:tblGrid>
              <a:tr h="763549">
                <a:tc>
                  <a:txBody>
                    <a:bodyPr/>
                    <a:lstStyle/>
                    <a:p>
                      <a:pPr algn="l">
                        <a:lnSpc>
                          <a:spcPts val="3852"/>
                        </a:lnSpc>
                        <a:defRPr/>
                      </a:pPr>
                      <a:r>
                        <a:rPr lang="en-US" sz="3000" b="1" spc="28">
                          <a:solidFill>
                            <a:srgbClr val="000000"/>
                          </a:solidFill>
                          <a:latin typeface="Lato" panose="020F0502020204030203" pitchFamily="34" charset="0"/>
                          <a:ea typeface="Lato" panose="020F0502020204030203" pitchFamily="34" charset="0"/>
                          <a:cs typeface="Lato" panose="020F0502020204030203" pitchFamily="34" charset="0"/>
                        </a:rPr>
                        <a:t>TRIGGER</a:t>
                      </a:r>
                      <a:endParaRPr lang="en-US" sz="1100" b="1">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0"/>
                  </a:ext>
                </a:extLst>
              </a:tr>
              <a:tr h="801726">
                <a:tc>
                  <a:txBody>
                    <a:bodyPr/>
                    <a:lstStyle/>
                    <a:p>
                      <a:pPr marL="325755" lvl="1" indent="-162560" algn="l">
                        <a:lnSpc>
                          <a:spcPts val="2311"/>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Remove or adjust controllable trigger if appropriate.</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1"/>
                  </a:ext>
                </a:extLst>
              </a:tr>
              <a:tr h="1126234">
                <a:tc>
                  <a:txBody>
                    <a:bodyPr/>
                    <a:lstStyle/>
                    <a:p>
                      <a:pPr marL="325755" lvl="1" indent="-162560" algn="l">
                        <a:lnSpc>
                          <a:spcPts val="2430"/>
                        </a:lnSpc>
                        <a:buFont typeface="Arial"/>
                        <a:buChar cha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Address the trigger at that point as a priority. Do not wait for the behaviour to escalate. </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2"/>
                  </a:ext>
                </a:extLst>
              </a:tr>
              <a:tr h="1126234">
                <a:tc>
                  <a:txBody>
                    <a:bodyPr/>
                    <a:lstStyle/>
                    <a:p>
                      <a:pPr marL="325755" lvl="1" indent="-162560" algn="l">
                        <a:lnSpc>
                          <a:spcPts val="2412"/>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Remind the child of other ways to access more appropriate behaviours.</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3"/>
                  </a:ext>
                </a:extLst>
              </a:tr>
              <a:tr h="801726">
                <a:tc>
                  <a:txBody>
                    <a:bodyPr/>
                    <a:lstStyle/>
                    <a:p>
                      <a:pPr marL="325755" lvl="1" indent="-162560" algn="l">
                        <a:lnSpc>
                          <a:spcPts val="2311"/>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Reinforce small efforts to redirect behaviour.</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4"/>
                  </a:ext>
                </a:extLst>
              </a:tr>
              <a:tr h="515395">
                <a:tc>
                  <a:txBody>
                    <a:bodyPr/>
                    <a:lstStyle/>
                    <a:p>
                      <a:pPr marL="325755" lvl="1" indent="-162560" algn="l">
                        <a:lnSpc>
                          <a:spcPts val="2311"/>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Offer choices.</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5"/>
                  </a:ext>
                </a:extLst>
              </a:tr>
              <a:tr h="1126234">
                <a:tc>
                  <a:txBody>
                    <a:bodyPr/>
                    <a:lstStyle/>
                    <a:p>
                      <a:pPr marL="325755" lvl="1" indent="-162560" algn="l">
                        <a:lnSpc>
                          <a:spcPts val="2430"/>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Decrease or change expectations of current task if identified as a trigger.</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70000"/>
                      </a:srgbClr>
                    </a:solidFill>
                  </a:tcPr>
                </a:tc>
                <a:extLst>
                  <a:ext uri="{0D108BD9-81ED-4DB2-BD59-A6C34878D82A}">
                    <a16:rowId xmlns:a16="http://schemas.microsoft.com/office/drawing/2014/main" val="10006"/>
                  </a:ext>
                </a:extLst>
              </a:tr>
            </a:tbl>
          </a:graphicData>
        </a:graphic>
      </p:graphicFrame>
      <p:graphicFrame>
        <p:nvGraphicFramePr>
          <p:cNvPr id="9" name="Table 9"/>
          <p:cNvGraphicFramePr>
            <a:graphicFrameLocks noGrp="1"/>
          </p:cNvGraphicFramePr>
          <p:nvPr>
            <p:extLst>
              <p:ext uri="{D42A27DB-BD31-4B8C-83A1-F6EECF244321}">
                <p14:modId xmlns:p14="http://schemas.microsoft.com/office/powerpoint/2010/main" val="2986548852"/>
              </p:ext>
            </p:extLst>
          </p:nvPr>
        </p:nvGraphicFramePr>
        <p:xfrm>
          <a:off x="455645" y="3400792"/>
          <a:ext cx="3867150" cy="5242632"/>
        </p:xfrm>
        <a:graphic>
          <a:graphicData uri="http://schemas.openxmlformats.org/drawingml/2006/table">
            <a:tbl>
              <a:tblPr/>
              <a:tblGrid>
                <a:gridCol w="3867150">
                  <a:extLst>
                    <a:ext uri="{9D8B030D-6E8A-4147-A177-3AD203B41FA5}">
                      <a16:colId xmlns:a16="http://schemas.microsoft.com/office/drawing/2014/main" val="20000"/>
                    </a:ext>
                  </a:extLst>
                </a:gridCol>
              </a:tblGrid>
              <a:tr h="792593">
                <a:tc>
                  <a:txBody>
                    <a:bodyPr/>
                    <a:lstStyle/>
                    <a:p>
                      <a:pPr algn="l">
                        <a:lnSpc>
                          <a:spcPts val="3852"/>
                        </a:lnSpc>
                        <a:defRPr/>
                      </a:pPr>
                      <a:r>
                        <a:rPr lang="en-US" sz="3000" b="1" spc="28">
                          <a:solidFill>
                            <a:srgbClr val="000000"/>
                          </a:solidFill>
                          <a:latin typeface="Lato" panose="020F0502020204030203" pitchFamily="34" charset="0"/>
                          <a:ea typeface="Lato" panose="020F0502020204030203" pitchFamily="34" charset="0"/>
                          <a:cs typeface="Lato" panose="020F0502020204030203" pitchFamily="34" charset="0"/>
                        </a:rPr>
                        <a:t>CALM</a:t>
                      </a:r>
                      <a:endParaRPr lang="en-US" sz="1100" b="1">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69000"/>
                      </a:srgbClr>
                    </a:solidFill>
                  </a:tcPr>
                </a:tc>
                <a:extLst>
                  <a:ext uri="{0D108BD9-81ED-4DB2-BD59-A6C34878D82A}">
                    <a16:rowId xmlns:a16="http://schemas.microsoft.com/office/drawing/2014/main" val="10000"/>
                  </a:ext>
                </a:extLst>
              </a:tr>
              <a:tr h="956360">
                <a:tc>
                  <a:txBody>
                    <a:bodyPr/>
                    <a:lstStyle/>
                    <a:p>
                      <a:pPr marL="325755" lvl="1" indent="-162878" algn="l">
                        <a:lnSpc>
                          <a:spcPts val="2311"/>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Visual support to assist with learning behavioural expectations.</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69000"/>
                      </a:srgbClr>
                    </a:solidFill>
                  </a:tcPr>
                </a:tc>
                <a:extLst>
                  <a:ext uri="{0D108BD9-81ED-4DB2-BD59-A6C34878D82A}">
                    <a16:rowId xmlns:a16="http://schemas.microsoft.com/office/drawing/2014/main" val="10001"/>
                  </a:ext>
                </a:extLst>
              </a:tr>
              <a:tr h="956360">
                <a:tc>
                  <a:txBody>
                    <a:bodyPr/>
                    <a:lstStyle/>
                    <a:p>
                      <a:pPr marL="325755" lvl="1" indent="-162878" algn="l">
                        <a:lnSpc>
                          <a:spcPts val="2311"/>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Consistent Positive reinforcement behaviour structures are in place.</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69000"/>
                      </a:srgbClr>
                    </a:solidFill>
                  </a:tcPr>
                </a:tc>
                <a:extLst>
                  <a:ext uri="{0D108BD9-81ED-4DB2-BD59-A6C34878D82A}">
                    <a16:rowId xmlns:a16="http://schemas.microsoft.com/office/drawing/2014/main" val="10002"/>
                  </a:ext>
                </a:extLst>
              </a:tr>
              <a:tr h="1190519">
                <a:tc>
                  <a:txBody>
                    <a:bodyPr/>
                    <a:lstStyle/>
                    <a:p>
                      <a:pPr marL="325755" lvl="1" indent="-162878" algn="l">
                        <a:lnSpc>
                          <a:spcPts val="2311"/>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Teach appropriate and replacement behaviours for challenging and unacceptable behaviours. </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69000"/>
                      </a:srgbClr>
                    </a:solidFill>
                  </a:tcPr>
                </a:tc>
                <a:extLst>
                  <a:ext uri="{0D108BD9-81ED-4DB2-BD59-A6C34878D82A}">
                    <a16:rowId xmlns:a16="http://schemas.microsoft.com/office/drawing/2014/main" val="10003"/>
                  </a:ext>
                </a:extLst>
              </a:tr>
              <a:tr h="1190519">
                <a:tc>
                  <a:txBody>
                    <a:bodyPr/>
                    <a:lstStyle/>
                    <a:p>
                      <a:pPr marL="325755" lvl="1" indent="-162878" algn="l">
                        <a:lnSpc>
                          <a:spcPts val="2311"/>
                        </a:lnSpc>
                        <a:buFont typeface="Arial"/>
                        <a:buChar char="•"/>
                        <a:defRPr/>
                      </a:pPr>
                      <a:r>
                        <a:rPr lang="en-US" sz="1800" spc="16">
                          <a:solidFill>
                            <a:srgbClr val="000000"/>
                          </a:solidFill>
                          <a:latin typeface="Lato" panose="020F0502020204030203" pitchFamily="34" charset="0"/>
                          <a:ea typeface="Lato" panose="020F0502020204030203" pitchFamily="34" charset="0"/>
                          <a:cs typeface="Lato" panose="020F0502020204030203" pitchFamily="34" charset="0"/>
                        </a:rPr>
                        <a:t>Establish predictability and consistent structures to support positive behaviour strategies.</a:t>
                      </a:r>
                      <a:endParaRPr lang="en-US" sz="1100">
                        <a:latin typeface="Lato" panose="020F0502020204030203" pitchFamily="34" charset="0"/>
                        <a:ea typeface="Lato" panose="020F0502020204030203" pitchFamily="34" charset="0"/>
                        <a:cs typeface="Lato" panose="020F0502020204030203" pitchFamily="34" charset="0"/>
                      </a:endParaRPr>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7C91">
                        <a:alpha val="69000"/>
                      </a:srgbClr>
                    </a:solidFill>
                  </a:tcPr>
                </a:tc>
                <a:extLst>
                  <a:ext uri="{0D108BD9-81ED-4DB2-BD59-A6C34878D82A}">
                    <a16:rowId xmlns:a16="http://schemas.microsoft.com/office/drawing/2014/main" val="10004"/>
                  </a:ext>
                </a:extLst>
              </a:tr>
            </a:tbl>
          </a:graphicData>
        </a:graphic>
      </p:graphicFrame>
      <p:sp>
        <p:nvSpPr>
          <p:cNvPr id="10" name="TextBox 10"/>
          <p:cNvSpPr txBox="1"/>
          <p:nvPr/>
        </p:nvSpPr>
        <p:spPr>
          <a:xfrm>
            <a:off x="2378437" y="810363"/>
            <a:ext cx="13533120" cy="948978"/>
          </a:xfrm>
          <a:prstGeom prst="rect">
            <a:avLst/>
          </a:prstGeom>
        </p:spPr>
        <p:txBody>
          <a:bodyPr lIns="0" tIns="0" rIns="0" bIns="0" rtlCol="0" anchor="t">
            <a:spAutoFit/>
          </a:bodyPr>
          <a:lstStyle/>
          <a:p>
            <a:pPr algn="ctr">
              <a:lnSpc>
                <a:spcPts val="7440"/>
              </a:lnSpc>
            </a:pPr>
            <a:r>
              <a:rPr lang="en-US" sz="6600" b="1" spc="-37">
                <a:solidFill>
                  <a:srgbClr val="17406D"/>
                </a:solidFill>
                <a:latin typeface="Lato" panose="020F0502020204030203" pitchFamily="34" charset="0"/>
                <a:ea typeface="Lato" panose="020F0502020204030203" pitchFamily="34" charset="0"/>
                <a:cs typeface="Lato" panose="020F0502020204030203" pitchFamily="34" charset="0"/>
              </a:rPr>
              <a:t>Preventative Escalation Strategies</a:t>
            </a:r>
          </a:p>
        </p:txBody>
      </p:sp>
      <p:sp>
        <p:nvSpPr>
          <p:cNvPr id="12" name="Slide Number Placeholder 11">
            <a:extLst>
              <a:ext uri="{FF2B5EF4-FFF2-40B4-BE49-F238E27FC236}">
                <a16:creationId xmlns:a16="http://schemas.microsoft.com/office/drawing/2014/main" id="{566E9F71-D9E6-843F-FEFB-606F704D6BCF}"/>
              </a:ext>
            </a:extLst>
          </p:cNvPr>
          <p:cNvSpPr>
            <a:spLocks noGrp="1"/>
          </p:cNvSpPr>
          <p:nvPr>
            <p:ph type="sldNum" sz="quarter" idx="12"/>
          </p:nvPr>
        </p:nvSpPr>
        <p:spPr>
          <a:xfrm>
            <a:off x="13711091" y="9626716"/>
            <a:ext cx="4114800" cy="547688"/>
          </a:xfrm>
        </p:spPr>
        <p:txBody>
          <a:bodyPr/>
          <a:lstStyle/>
          <a:p>
            <a:fld id="{B6F15528-21DE-4FAA-801E-634DDDAF4B2B}" type="slidenum">
              <a:rPr lang="en-US" smtClean="0">
                <a:solidFill>
                  <a:schemeClr val="tx1"/>
                </a:solidFill>
              </a:rPr>
              <a:pPr/>
              <a:t>7</a:t>
            </a:fld>
            <a:endParaRPr lang="en-US">
              <a:solidFill>
                <a:schemeClr val="tx1"/>
              </a:solidFill>
            </a:endParaRPr>
          </a:p>
        </p:txBody>
      </p:sp>
      <p:sp>
        <p:nvSpPr>
          <p:cNvPr id="4" name="Rectangle 3">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3" name="Picture 2">
            <a:extLst>
              <a:ext uri="{FF2B5EF4-FFF2-40B4-BE49-F238E27FC236}">
                <a16:creationId xmlns:a16="http://schemas.microsoft.com/office/drawing/2014/main" id="{6BB442AE-F046-D85B-76CE-EFFDAB6272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4D62-D572-B286-68A4-DA759DAF5EE2}"/>
            </a:ext>
          </a:extLst>
        </p:cNvPr>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4EB2B458-3CEF-604F-50C9-27EBC45A3865}"/>
              </a:ext>
            </a:extLst>
          </p:cNvPr>
          <p:cNvGraphicFramePr>
            <a:graphicFrameLocks noGrp="1"/>
          </p:cNvGraphicFramePr>
          <p:nvPr>
            <p:extLst>
              <p:ext uri="{D42A27DB-BD31-4B8C-83A1-F6EECF244321}">
                <p14:modId xmlns:p14="http://schemas.microsoft.com/office/powerpoint/2010/main" val="3565040332"/>
              </p:ext>
            </p:extLst>
          </p:nvPr>
        </p:nvGraphicFramePr>
        <p:xfrm>
          <a:off x="13341868" y="3001139"/>
          <a:ext cx="3867150" cy="5278512"/>
        </p:xfrm>
        <a:graphic>
          <a:graphicData uri="http://schemas.openxmlformats.org/drawingml/2006/table">
            <a:tbl>
              <a:tblPr/>
              <a:tblGrid>
                <a:gridCol w="3867150">
                  <a:extLst>
                    <a:ext uri="{9D8B030D-6E8A-4147-A177-3AD203B41FA5}">
                      <a16:colId xmlns:a16="http://schemas.microsoft.com/office/drawing/2014/main" val="20000"/>
                    </a:ext>
                  </a:extLst>
                </a:gridCol>
              </a:tblGrid>
              <a:tr h="871572">
                <a:tc>
                  <a:txBody>
                    <a:bodyPr/>
                    <a:lstStyle/>
                    <a:p>
                      <a:pPr algn="l">
                        <a:lnSpc>
                          <a:spcPts val="3852"/>
                        </a:lnSpc>
                        <a:defRPr/>
                      </a:pPr>
                      <a:r>
                        <a:rPr lang="en-US" sz="3000" spc="28">
                          <a:solidFill>
                            <a:srgbClr val="000000"/>
                          </a:solidFill>
                          <a:latin typeface="TT Rounds Condensed Bold"/>
                        </a:rPr>
                        <a:t>RECOVERY</a:t>
                      </a:r>
                      <a:endParaRPr lang="en-US" sz="1100"/>
                    </a:p>
                  </a:txBody>
                  <a:tcPr marL="68580" marR="685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CE9">
                        <a:alpha val="78000"/>
                      </a:srgbClr>
                    </a:solidFill>
                  </a:tcPr>
                </a:tc>
                <a:extLst>
                  <a:ext uri="{0D108BD9-81ED-4DB2-BD59-A6C34878D82A}">
                    <a16:rowId xmlns:a16="http://schemas.microsoft.com/office/drawing/2014/main" val="10000"/>
                  </a:ext>
                </a:extLst>
              </a:tr>
              <a:tr h="612456">
                <a:tc>
                  <a:txBody>
                    <a:bodyPr/>
                    <a:lstStyle/>
                    <a:p>
                      <a:pPr marL="325755" lvl="1" indent="-162560" algn="l">
                        <a:lnSpc>
                          <a:spcPts val="2311"/>
                        </a:lnSpc>
                        <a:buFont typeface="Arial"/>
                        <a:buChar char="•"/>
                        <a:defRPr/>
                      </a:pPr>
                      <a:r>
                        <a:rPr lang="en-US" sz="1800" spc="16">
                          <a:solidFill>
                            <a:srgbClr val="000000"/>
                          </a:solidFill>
                          <a:latin typeface="TT Rounds Condensed"/>
                        </a:rPr>
                        <a:t>Validating conversation.</a:t>
                      </a:r>
                      <a:endParaRPr lang="en-US" sz="1100"/>
                    </a:p>
                  </a:txBody>
                  <a:tcPr marL="68580" marR="685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CE9">
                        <a:alpha val="78000"/>
                      </a:srgbClr>
                    </a:solidFill>
                  </a:tcPr>
                </a:tc>
                <a:extLst>
                  <a:ext uri="{0D108BD9-81ED-4DB2-BD59-A6C34878D82A}">
                    <a16:rowId xmlns:a16="http://schemas.microsoft.com/office/drawing/2014/main" val="10001"/>
                  </a:ext>
                </a:extLst>
              </a:tr>
              <a:tr h="612456">
                <a:tc>
                  <a:txBody>
                    <a:bodyPr/>
                    <a:lstStyle/>
                    <a:p>
                      <a:pPr marL="325755" lvl="1" indent="-162560" algn="l">
                        <a:lnSpc>
                          <a:spcPts val="2311"/>
                        </a:lnSpc>
                        <a:buFont typeface="Arial"/>
                        <a:buChar char="•"/>
                        <a:defRPr/>
                      </a:pPr>
                      <a:r>
                        <a:rPr lang="en-US" sz="1800" spc="16">
                          <a:solidFill>
                            <a:srgbClr val="000000"/>
                          </a:solidFill>
                          <a:latin typeface="TT Rounds Condensed"/>
                        </a:rPr>
                        <a:t>Emphasise a fresh start.</a:t>
                      </a:r>
                      <a:endParaRPr lang="en-US" sz="1100"/>
                    </a:p>
                  </a:txBody>
                  <a:tcPr marL="68580" marR="685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CE9">
                        <a:alpha val="78000"/>
                      </a:srgbClr>
                    </a:solidFill>
                  </a:tcPr>
                </a:tc>
                <a:extLst>
                  <a:ext uri="{0D108BD9-81ED-4DB2-BD59-A6C34878D82A}">
                    <a16:rowId xmlns:a16="http://schemas.microsoft.com/office/drawing/2014/main" val="10002"/>
                  </a:ext>
                </a:extLst>
              </a:tr>
              <a:tr h="1103102">
                <a:tc>
                  <a:txBody>
                    <a:bodyPr/>
                    <a:lstStyle/>
                    <a:p>
                      <a:pPr marL="325755" lvl="1" indent="-162560" algn="l">
                        <a:lnSpc>
                          <a:spcPts val="2311"/>
                        </a:lnSpc>
                        <a:buFont typeface="Arial"/>
                        <a:buChar char="•"/>
                        <a:defRPr/>
                      </a:pPr>
                      <a:r>
                        <a:rPr lang="en-US" sz="1800" spc="16">
                          <a:solidFill>
                            <a:srgbClr val="000000"/>
                          </a:solidFill>
                          <a:latin typeface="TT Rounds Condensed"/>
                        </a:rPr>
                        <a:t>Offer choices in conversation if needed.</a:t>
                      </a:r>
                      <a:endParaRPr lang="en-US" sz="1100"/>
                    </a:p>
                    <a:p>
                      <a:pPr marL="325755" lvl="1" indent="-162878" algn="l">
                        <a:lnSpc>
                          <a:spcPts val="2311"/>
                        </a:lnSpc>
                      </a:pPr>
                      <a:endParaRPr lang="en-US" sz="1100"/>
                    </a:p>
                  </a:txBody>
                  <a:tcPr marL="68580" marR="685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CE9">
                        <a:alpha val="78000"/>
                      </a:srgbClr>
                    </a:solidFill>
                  </a:tcPr>
                </a:tc>
                <a:extLst>
                  <a:ext uri="{0D108BD9-81ED-4DB2-BD59-A6C34878D82A}">
                    <a16:rowId xmlns:a16="http://schemas.microsoft.com/office/drawing/2014/main" val="10003"/>
                  </a:ext>
                </a:extLst>
              </a:tr>
              <a:tr h="706679">
                <a:tc>
                  <a:txBody>
                    <a:bodyPr/>
                    <a:lstStyle/>
                    <a:p>
                      <a:pPr marL="325755" lvl="1" indent="-162560" algn="l">
                        <a:lnSpc>
                          <a:spcPts val="2311"/>
                        </a:lnSpc>
                        <a:buFont typeface="Arial"/>
                        <a:buChar char="•"/>
                        <a:defRPr/>
                      </a:pPr>
                      <a:r>
                        <a:rPr lang="en-US" sz="1800" spc="16">
                          <a:solidFill>
                            <a:srgbClr val="000000"/>
                          </a:solidFill>
                          <a:latin typeface="TT Rounds Condensed"/>
                        </a:rPr>
                        <a:t>Reinforce positive behaviour.</a:t>
                      </a:r>
                      <a:endParaRPr lang="en-US" sz="1100"/>
                    </a:p>
                  </a:txBody>
                  <a:tcPr marL="68580" marR="685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CE9">
                        <a:alpha val="78000"/>
                      </a:srgbClr>
                    </a:solidFill>
                  </a:tcPr>
                </a:tc>
                <a:extLst>
                  <a:ext uri="{0D108BD9-81ED-4DB2-BD59-A6C34878D82A}">
                    <a16:rowId xmlns:a16="http://schemas.microsoft.com/office/drawing/2014/main" val="10004"/>
                  </a:ext>
                </a:extLst>
              </a:tr>
              <a:tr h="854015">
                <a:tc>
                  <a:txBody>
                    <a:bodyPr/>
                    <a:lstStyle/>
                    <a:p>
                      <a:pPr marL="171450" lvl="0" indent="-171450" algn="l">
                        <a:lnSpc>
                          <a:spcPts val="1679"/>
                        </a:lnSpc>
                        <a:buFont typeface="Arial"/>
                        <a:buChar char="•"/>
                      </a:pPr>
                      <a:r>
                        <a:rPr lang="en-US" sz="1800">
                          <a:latin typeface="TT Rounds Condensed"/>
                        </a:rPr>
                        <a:t>Prepare children for changes or transitions</a:t>
                      </a:r>
                      <a:endParaRPr lang="en-US" sz="1800"/>
                    </a:p>
                  </a:txBody>
                  <a:tcPr marL="68580" marR="685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CE9">
                        <a:alpha val="78000"/>
                      </a:srgbClr>
                    </a:solidFill>
                  </a:tcPr>
                </a:tc>
                <a:extLst>
                  <a:ext uri="{0D108BD9-81ED-4DB2-BD59-A6C34878D82A}">
                    <a16:rowId xmlns:a16="http://schemas.microsoft.com/office/drawing/2014/main" val="10006"/>
                  </a:ext>
                </a:extLst>
              </a:tr>
              <a:tr h="518232">
                <a:tc>
                  <a:txBody>
                    <a:bodyPr/>
                    <a:lstStyle/>
                    <a:p>
                      <a:pPr marL="171450" lvl="0" indent="-171450" algn="l">
                        <a:lnSpc>
                          <a:spcPts val="1679"/>
                        </a:lnSpc>
                        <a:buFont typeface="Arial"/>
                        <a:buChar char="•"/>
                      </a:pPr>
                      <a:r>
                        <a:rPr lang="en-US" sz="1800"/>
                        <a:t> Ensure basic needs are met.</a:t>
                      </a:r>
                    </a:p>
                  </a:txBody>
                  <a:tcPr marL="68580" marR="68580" marT="68580" marB="68580" anchor="ctr">
                    <a:lnL w="12700">
                      <a:solidFill>
                        <a:schemeClr val="tx1"/>
                      </a:solidFill>
                    </a:lnL>
                    <a:lnR w="12700">
                      <a:solidFill>
                        <a:schemeClr val="tx1"/>
                      </a:solidFill>
                    </a:lnR>
                    <a:lnT w="12700">
                      <a:solidFill>
                        <a:schemeClr val="tx1"/>
                      </a:solidFill>
                    </a:lnT>
                    <a:lnB w="12700">
                      <a:solidFill>
                        <a:schemeClr val="tx1"/>
                      </a:solidFill>
                    </a:lnB>
                    <a:solidFill>
                      <a:srgbClr val="B6DCE9">
                        <a:alpha val="78000"/>
                      </a:srgbClr>
                    </a:solidFill>
                  </a:tcPr>
                </a:tc>
                <a:extLst>
                  <a:ext uri="{0D108BD9-81ED-4DB2-BD59-A6C34878D82A}">
                    <a16:rowId xmlns:a16="http://schemas.microsoft.com/office/drawing/2014/main" val="817679454"/>
                  </a:ext>
                </a:extLst>
              </a:tr>
            </a:tbl>
          </a:graphicData>
        </a:graphic>
      </p:graphicFrame>
      <p:graphicFrame>
        <p:nvGraphicFramePr>
          <p:cNvPr id="7" name="Table 7">
            <a:extLst>
              <a:ext uri="{FF2B5EF4-FFF2-40B4-BE49-F238E27FC236}">
                <a16:creationId xmlns:a16="http://schemas.microsoft.com/office/drawing/2014/main" id="{FF488D6C-923C-3F6A-4D9B-7EF9F0A958CB}"/>
              </a:ext>
            </a:extLst>
          </p:cNvPr>
          <p:cNvGraphicFramePr>
            <a:graphicFrameLocks noGrp="1"/>
          </p:cNvGraphicFramePr>
          <p:nvPr>
            <p:extLst>
              <p:ext uri="{D42A27DB-BD31-4B8C-83A1-F6EECF244321}">
                <p14:modId xmlns:p14="http://schemas.microsoft.com/office/powerpoint/2010/main" val="4194049512"/>
              </p:ext>
            </p:extLst>
          </p:nvPr>
        </p:nvGraphicFramePr>
        <p:xfrm>
          <a:off x="7782729" y="3001139"/>
          <a:ext cx="3867150" cy="5364592"/>
        </p:xfrm>
        <a:graphic>
          <a:graphicData uri="http://schemas.openxmlformats.org/drawingml/2006/table">
            <a:tbl>
              <a:tblPr/>
              <a:tblGrid>
                <a:gridCol w="3867150">
                  <a:extLst>
                    <a:ext uri="{9D8B030D-6E8A-4147-A177-3AD203B41FA5}">
                      <a16:colId xmlns:a16="http://schemas.microsoft.com/office/drawing/2014/main" val="20000"/>
                    </a:ext>
                  </a:extLst>
                </a:gridCol>
              </a:tblGrid>
              <a:tr h="675438">
                <a:tc>
                  <a:txBody>
                    <a:bodyPr/>
                    <a:lstStyle/>
                    <a:p>
                      <a:pPr algn="l">
                        <a:lnSpc>
                          <a:spcPts val="3852"/>
                        </a:lnSpc>
                        <a:defRPr/>
                      </a:pPr>
                      <a:r>
                        <a:rPr lang="en-US" sz="3000" spc="28">
                          <a:solidFill>
                            <a:srgbClr val="000000"/>
                          </a:solidFill>
                          <a:latin typeface="TT Rounds Condensed Bold"/>
                        </a:rPr>
                        <a:t>DE-ESCALATION</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79000"/>
                      </a:srgbClr>
                    </a:solidFill>
                  </a:tcPr>
                </a:tc>
                <a:extLst>
                  <a:ext uri="{0D108BD9-81ED-4DB2-BD59-A6C34878D82A}">
                    <a16:rowId xmlns:a16="http://schemas.microsoft.com/office/drawing/2014/main" val="10000"/>
                  </a:ext>
                </a:extLst>
              </a:tr>
              <a:tr h="433311">
                <a:tc>
                  <a:txBody>
                    <a:bodyPr/>
                    <a:lstStyle/>
                    <a:p>
                      <a:pPr marL="325755" lvl="1" indent="-162878" algn="l">
                        <a:lnSpc>
                          <a:spcPts val="2311"/>
                        </a:lnSpc>
                        <a:buFont typeface="Arial"/>
                        <a:buChar char="•"/>
                        <a:defRPr/>
                      </a:pPr>
                      <a:r>
                        <a:rPr lang="en-US" sz="1800" spc="16">
                          <a:solidFill>
                            <a:srgbClr val="000000"/>
                          </a:solidFill>
                          <a:latin typeface="TT Rounds Condensed"/>
                        </a:rPr>
                        <a:t>Validating conversation.</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79000"/>
                      </a:srgbClr>
                    </a:solidFill>
                  </a:tcPr>
                </a:tc>
                <a:extLst>
                  <a:ext uri="{0D108BD9-81ED-4DB2-BD59-A6C34878D82A}">
                    <a16:rowId xmlns:a16="http://schemas.microsoft.com/office/drawing/2014/main" val="10001"/>
                  </a:ext>
                </a:extLst>
              </a:tr>
              <a:tr h="849273">
                <a:tc>
                  <a:txBody>
                    <a:bodyPr/>
                    <a:lstStyle/>
                    <a:p>
                      <a:pPr marL="325755" lvl="1" indent="-162878" algn="l">
                        <a:lnSpc>
                          <a:spcPts val="2311"/>
                        </a:lnSpc>
                        <a:buFont typeface="Arial"/>
                        <a:buChar char="•"/>
                        <a:defRPr/>
                      </a:pPr>
                      <a:r>
                        <a:rPr lang="en-US" sz="1800" spc="16">
                          <a:solidFill>
                            <a:srgbClr val="000000"/>
                          </a:solidFill>
                          <a:latin typeface="TT Rounds Condensed"/>
                        </a:rPr>
                        <a:t>Read children’s body language and de-escalation patterns.</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79000"/>
                      </a:srgbClr>
                    </a:solidFill>
                  </a:tcPr>
                </a:tc>
                <a:extLst>
                  <a:ext uri="{0D108BD9-81ED-4DB2-BD59-A6C34878D82A}">
                    <a16:rowId xmlns:a16="http://schemas.microsoft.com/office/drawing/2014/main" val="10002"/>
                  </a:ext>
                </a:extLst>
              </a:tr>
              <a:tr h="849273">
                <a:tc>
                  <a:txBody>
                    <a:bodyPr/>
                    <a:lstStyle/>
                    <a:p>
                      <a:pPr marL="325755" lvl="1" indent="-162878" algn="l">
                        <a:lnSpc>
                          <a:spcPts val="2311"/>
                        </a:lnSpc>
                        <a:buFont typeface="Arial"/>
                        <a:buChar char="•"/>
                        <a:defRPr/>
                      </a:pPr>
                      <a:r>
                        <a:rPr lang="en-US" sz="1800" spc="16">
                          <a:solidFill>
                            <a:srgbClr val="000000"/>
                          </a:solidFill>
                          <a:latin typeface="TT Rounds Condensed"/>
                        </a:rPr>
                        <a:t>Be mindful of proximity to the student and potential risk in the environment.</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79000"/>
                      </a:srgbClr>
                    </a:solidFill>
                  </a:tcPr>
                </a:tc>
                <a:extLst>
                  <a:ext uri="{0D108BD9-81ED-4DB2-BD59-A6C34878D82A}">
                    <a16:rowId xmlns:a16="http://schemas.microsoft.com/office/drawing/2014/main" val="10003"/>
                  </a:ext>
                </a:extLst>
              </a:tr>
              <a:tr h="561458">
                <a:tc>
                  <a:txBody>
                    <a:bodyPr/>
                    <a:lstStyle/>
                    <a:p>
                      <a:pPr marL="325755" lvl="1" indent="-162878" algn="l">
                        <a:lnSpc>
                          <a:spcPts val="2311"/>
                        </a:lnSpc>
                        <a:buFont typeface="Arial"/>
                        <a:buChar char="•"/>
                        <a:defRPr/>
                      </a:pPr>
                      <a:r>
                        <a:rPr lang="en-US" sz="1800" spc="16">
                          <a:solidFill>
                            <a:srgbClr val="000000"/>
                          </a:solidFill>
                          <a:latin typeface="TT Rounds Condensed"/>
                        </a:rPr>
                        <a:t>Show open and receptive body language.</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79000"/>
                      </a:srgbClr>
                    </a:solidFill>
                  </a:tcPr>
                </a:tc>
                <a:extLst>
                  <a:ext uri="{0D108BD9-81ED-4DB2-BD59-A6C34878D82A}">
                    <a16:rowId xmlns:a16="http://schemas.microsoft.com/office/drawing/2014/main" val="10004"/>
                  </a:ext>
                </a:extLst>
              </a:tr>
              <a:tr h="849273">
                <a:tc>
                  <a:txBody>
                    <a:bodyPr/>
                    <a:lstStyle/>
                    <a:p>
                      <a:pPr marL="325755" lvl="1" indent="-162878" algn="l">
                        <a:lnSpc>
                          <a:spcPts val="2311"/>
                        </a:lnSpc>
                        <a:buFont typeface="Arial"/>
                        <a:buChar char="•"/>
                        <a:defRPr/>
                      </a:pPr>
                      <a:r>
                        <a:rPr lang="en-US" sz="1800" spc="16">
                          <a:solidFill>
                            <a:srgbClr val="000000"/>
                          </a:solidFill>
                          <a:latin typeface="TT Rounds Condensed"/>
                        </a:rPr>
                        <a:t>Use clarifying statements to assist meaning.</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79000"/>
                      </a:srgbClr>
                    </a:solidFill>
                  </a:tcPr>
                </a:tc>
                <a:extLst>
                  <a:ext uri="{0D108BD9-81ED-4DB2-BD59-A6C34878D82A}">
                    <a16:rowId xmlns:a16="http://schemas.microsoft.com/office/drawing/2014/main" val="10005"/>
                  </a:ext>
                </a:extLst>
              </a:tr>
              <a:tr h="849273">
                <a:tc>
                  <a:txBody>
                    <a:bodyPr/>
                    <a:lstStyle/>
                    <a:p>
                      <a:pPr marL="325755" lvl="1" indent="-162878" algn="l">
                        <a:lnSpc>
                          <a:spcPts val="2311"/>
                        </a:lnSpc>
                        <a:buFont typeface="Arial"/>
                        <a:buChar char="•"/>
                        <a:defRPr/>
                      </a:pPr>
                      <a:r>
                        <a:rPr lang="en-US" sz="1800" spc="16">
                          <a:solidFill>
                            <a:srgbClr val="000000"/>
                          </a:solidFill>
                          <a:latin typeface="TT Rounds Condensed"/>
                        </a:rPr>
                        <a:t>De-escalation is the only expectation during this time.</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79000"/>
                      </a:srgbClr>
                    </a:solidFill>
                  </a:tcPr>
                </a:tc>
                <a:extLst>
                  <a:ext uri="{0D108BD9-81ED-4DB2-BD59-A6C34878D82A}">
                    <a16:rowId xmlns:a16="http://schemas.microsoft.com/office/drawing/2014/main" val="10006"/>
                  </a:ext>
                </a:extLst>
              </a:tr>
            </a:tbl>
          </a:graphicData>
        </a:graphic>
      </p:graphicFrame>
      <p:graphicFrame>
        <p:nvGraphicFramePr>
          <p:cNvPr id="8" name="Table 8">
            <a:extLst>
              <a:ext uri="{FF2B5EF4-FFF2-40B4-BE49-F238E27FC236}">
                <a16:creationId xmlns:a16="http://schemas.microsoft.com/office/drawing/2014/main" id="{211EB14D-9EFE-9229-1C3A-DA28B9B97914}"/>
              </a:ext>
            </a:extLst>
          </p:cNvPr>
          <p:cNvGraphicFramePr>
            <a:graphicFrameLocks noGrp="1"/>
          </p:cNvGraphicFramePr>
          <p:nvPr>
            <p:extLst>
              <p:ext uri="{D42A27DB-BD31-4B8C-83A1-F6EECF244321}">
                <p14:modId xmlns:p14="http://schemas.microsoft.com/office/powerpoint/2010/main" val="1644309244"/>
              </p:ext>
            </p:extLst>
          </p:nvPr>
        </p:nvGraphicFramePr>
        <p:xfrm>
          <a:off x="2223590" y="3066957"/>
          <a:ext cx="3867150" cy="5298774"/>
        </p:xfrm>
        <a:graphic>
          <a:graphicData uri="http://schemas.openxmlformats.org/drawingml/2006/table">
            <a:tbl>
              <a:tblPr/>
              <a:tblGrid>
                <a:gridCol w="3867150">
                  <a:extLst>
                    <a:ext uri="{9D8B030D-6E8A-4147-A177-3AD203B41FA5}">
                      <a16:colId xmlns:a16="http://schemas.microsoft.com/office/drawing/2014/main" val="20000"/>
                    </a:ext>
                  </a:extLst>
                </a:gridCol>
              </a:tblGrid>
              <a:tr h="706961">
                <a:tc>
                  <a:txBody>
                    <a:bodyPr/>
                    <a:lstStyle/>
                    <a:p>
                      <a:pPr algn="l">
                        <a:lnSpc>
                          <a:spcPts val="3852"/>
                        </a:lnSpc>
                        <a:defRPr/>
                      </a:pPr>
                      <a:r>
                        <a:rPr lang="en-US" sz="3000" spc="28">
                          <a:solidFill>
                            <a:srgbClr val="000000"/>
                          </a:solidFill>
                          <a:latin typeface="TT Rounds Condensed Bold"/>
                        </a:rPr>
                        <a:t>PEAK</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88000"/>
                      </a:srgbClr>
                    </a:solidFill>
                  </a:tcPr>
                </a:tc>
                <a:extLst>
                  <a:ext uri="{0D108BD9-81ED-4DB2-BD59-A6C34878D82A}">
                    <a16:rowId xmlns:a16="http://schemas.microsoft.com/office/drawing/2014/main" val="10000"/>
                  </a:ext>
                </a:extLst>
              </a:tr>
              <a:tr h="438386">
                <a:tc>
                  <a:txBody>
                    <a:bodyPr/>
                    <a:lstStyle/>
                    <a:p>
                      <a:pPr marL="325755" lvl="1" indent="-162878" algn="l">
                        <a:lnSpc>
                          <a:spcPts val="2311"/>
                        </a:lnSpc>
                        <a:buFont typeface="Arial"/>
                        <a:buChar char="•"/>
                        <a:defRPr/>
                      </a:pPr>
                      <a:r>
                        <a:rPr lang="en-US" sz="1800" spc="16">
                          <a:solidFill>
                            <a:srgbClr val="000000"/>
                          </a:solidFill>
                          <a:latin typeface="TT Rounds Condensed"/>
                        </a:rPr>
                        <a:t>Eliminate verbal interaction.</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88000"/>
                      </a:srgbClr>
                    </a:solidFill>
                  </a:tcPr>
                </a:tc>
                <a:extLst>
                  <a:ext uri="{0D108BD9-81ED-4DB2-BD59-A6C34878D82A}">
                    <a16:rowId xmlns:a16="http://schemas.microsoft.com/office/drawing/2014/main" val="10001"/>
                  </a:ext>
                </a:extLst>
              </a:tr>
              <a:tr h="438386">
                <a:tc>
                  <a:txBody>
                    <a:bodyPr/>
                    <a:lstStyle/>
                    <a:p>
                      <a:pPr marL="325755" lvl="1" indent="-162878" algn="l">
                        <a:lnSpc>
                          <a:spcPts val="2311"/>
                        </a:lnSpc>
                        <a:buFont typeface="Arial"/>
                        <a:buChar char="•"/>
                        <a:defRPr/>
                      </a:pPr>
                      <a:r>
                        <a:rPr lang="en-US" sz="1800" spc="16">
                          <a:solidFill>
                            <a:srgbClr val="000000"/>
                          </a:solidFill>
                          <a:latin typeface="TT Rounds Condensed"/>
                        </a:rPr>
                        <a:t>Maintain calm body language.</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88000"/>
                      </a:srgbClr>
                    </a:solidFill>
                  </a:tcPr>
                </a:tc>
                <a:extLst>
                  <a:ext uri="{0D108BD9-81ED-4DB2-BD59-A6C34878D82A}">
                    <a16:rowId xmlns:a16="http://schemas.microsoft.com/office/drawing/2014/main" val="10002"/>
                  </a:ext>
                </a:extLst>
              </a:tr>
              <a:tr h="438386">
                <a:tc>
                  <a:txBody>
                    <a:bodyPr/>
                    <a:lstStyle/>
                    <a:p>
                      <a:pPr marL="325755" lvl="1" indent="-162878" algn="l">
                        <a:lnSpc>
                          <a:spcPts val="2311"/>
                        </a:lnSpc>
                        <a:buFont typeface="Arial"/>
                        <a:buChar char="•"/>
                        <a:defRPr/>
                      </a:pPr>
                      <a:r>
                        <a:rPr lang="en-US" sz="1800" spc="16">
                          <a:solidFill>
                            <a:srgbClr val="000000"/>
                          </a:solidFill>
                          <a:latin typeface="TT Rounds Condensed"/>
                        </a:rPr>
                        <a:t>Read child’s body language.</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88000"/>
                      </a:srgbClr>
                    </a:solidFill>
                  </a:tcPr>
                </a:tc>
                <a:extLst>
                  <a:ext uri="{0D108BD9-81ED-4DB2-BD59-A6C34878D82A}">
                    <a16:rowId xmlns:a16="http://schemas.microsoft.com/office/drawing/2014/main" val="10003"/>
                  </a:ext>
                </a:extLst>
              </a:tr>
              <a:tr h="438386">
                <a:tc>
                  <a:txBody>
                    <a:bodyPr/>
                    <a:lstStyle/>
                    <a:p>
                      <a:pPr marL="325755" lvl="1" indent="-162878" algn="l">
                        <a:lnSpc>
                          <a:spcPts val="2311"/>
                        </a:lnSpc>
                        <a:buFont typeface="Arial"/>
                        <a:buChar char="•"/>
                        <a:defRPr/>
                      </a:pPr>
                      <a:r>
                        <a:rPr lang="en-US" sz="1800" spc="16">
                          <a:solidFill>
                            <a:srgbClr val="000000"/>
                          </a:solidFill>
                          <a:latin typeface="TT Rounds Condensed"/>
                        </a:rPr>
                        <a:t>All learning and teaching on hold.</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88000"/>
                      </a:srgbClr>
                    </a:solidFill>
                  </a:tcPr>
                </a:tc>
                <a:extLst>
                  <a:ext uri="{0D108BD9-81ED-4DB2-BD59-A6C34878D82A}">
                    <a16:rowId xmlns:a16="http://schemas.microsoft.com/office/drawing/2014/main" val="10004"/>
                  </a:ext>
                </a:extLst>
              </a:tr>
              <a:tr h="856231">
                <a:tc>
                  <a:txBody>
                    <a:bodyPr/>
                    <a:lstStyle/>
                    <a:p>
                      <a:pPr marL="325755" lvl="1" indent="-162878" algn="l">
                        <a:lnSpc>
                          <a:spcPts val="2311"/>
                        </a:lnSpc>
                        <a:buFont typeface="Arial"/>
                        <a:buChar char="•"/>
                        <a:defRPr/>
                      </a:pPr>
                      <a:r>
                        <a:rPr lang="en-US" sz="1800" spc="16">
                          <a:solidFill>
                            <a:srgbClr val="000000"/>
                          </a:solidFill>
                          <a:latin typeface="TT Rounds Condensed"/>
                        </a:rPr>
                        <a:t>Check in with your volume and tone of voice.</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88000"/>
                      </a:srgbClr>
                    </a:solidFill>
                  </a:tcPr>
                </a:tc>
                <a:extLst>
                  <a:ext uri="{0D108BD9-81ED-4DB2-BD59-A6C34878D82A}">
                    <a16:rowId xmlns:a16="http://schemas.microsoft.com/office/drawing/2014/main" val="10005"/>
                  </a:ext>
                </a:extLst>
              </a:tr>
              <a:tr h="1274076">
                <a:tc>
                  <a:txBody>
                    <a:bodyPr/>
                    <a:lstStyle/>
                    <a:p>
                      <a:pPr marL="325755" lvl="1" indent="-162878" algn="l">
                        <a:lnSpc>
                          <a:spcPts val="2311"/>
                        </a:lnSpc>
                        <a:buFont typeface="Arial"/>
                        <a:buChar char="•"/>
                        <a:defRPr/>
                      </a:pPr>
                      <a:r>
                        <a:rPr lang="en-US" sz="1800" spc="16">
                          <a:solidFill>
                            <a:srgbClr val="000000"/>
                          </a:solidFill>
                          <a:latin typeface="TT Rounds Condensed"/>
                        </a:rPr>
                        <a:t>Be mindful of your proximity to the student and consider risks in the environment.</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88000"/>
                      </a:srgbClr>
                    </a:solidFill>
                  </a:tcPr>
                </a:tc>
                <a:extLst>
                  <a:ext uri="{0D108BD9-81ED-4DB2-BD59-A6C34878D82A}">
                    <a16:rowId xmlns:a16="http://schemas.microsoft.com/office/drawing/2014/main" val="10006"/>
                  </a:ext>
                </a:extLst>
              </a:tr>
              <a:tr h="438386">
                <a:tc>
                  <a:txBody>
                    <a:bodyPr/>
                    <a:lstStyle/>
                    <a:p>
                      <a:pPr marL="325755" lvl="1" indent="-162878" algn="l">
                        <a:lnSpc>
                          <a:spcPts val="2311"/>
                        </a:lnSpc>
                        <a:buFont typeface="Arial"/>
                        <a:buChar char="•"/>
                        <a:defRPr/>
                      </a:pPr>
                      <a:r>
                        <a:rPr lang="en-US" sz="1800" spc="16">
                          <a:solidFill>
                            <a:srgbClr val="000000"/>
                          </a:solidFill>
                          <a:latin typeface="TT Rounds Condensed"/>
                        </a:rPr>
                        <a:t>Be mindful of the adult/student ratio.</a:t>
                      </a:r>
                      <a:endParaRPr lang="en-US" sz="1100"/>
                    </a:p>
                  </a:txBody>
                  <a:tcPr marL="68580" marR="68580" marT="68580" marB="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CE9">
                        <a:alpha val="88000"/>
                      </a:srgbClr>
                    </a:solidFill>
                  </a:tcPr>
                </a:tc>
                <a:extLst>
                  <a:ext uri="{0D108BD9-81ED-4DB2-BD59-A6C34878D82A}">
                    <a16:rowId xmlns:a16="http://schemas.microsoft.com/office/drawing/2014/main" val="10007"/>
                  </a:ext>
                </a:extLst>
              </a:tr>
            </a:tbl>
          </a:graphicData>
        </a:graphic>
      </p:graphicFrame>
      <p:sp>
        <p:nvSpPr>
          <p:cNvPr id="9" name="TextBox 9">
            <a:extLst>
              <a:ext uri="{FF2B5EF4-FFF2-40B4-BE49-F238E27FC236}">
                <a16:creationId xmlns:a16="http://schemas.microsoft.com/office/drawing/2014/main" id="{611560BC-9030-EEC0-9FCA-BB17166F2238}"/>
              </a:ext>
            </a:extLst>
          </p:cNvPr>
          <p:cNvSpPr txBox="1"/>
          <p:nvPr/>
        </p:nvSpPr>
        <p:spPr>
          <a:xfrm>
            <a:off x="2370396" y="665421"/>
            <a:ext cx="13533120" cy="923330"/>
          </a:xfrm>
          <a:prstGeom prst="rect">
            <a:avLst/>
          </a:prstGeom>
        </p:spPr>
        <p:txBody>
          <a:bodyPr lIns="0" tIns="0" rIns="0" bIns="0" rtlCol="0" anchor="t">
            <a:spAutoFit/>
          </a:bodyPr>
          <a:lstStyle/>
          <a:p>
            <a:pPr algn="ctr">
              <a:lnSpc>
                <a:spcPts val="7200"/>
              </a:lnSpc>
            </a:pPr>
            <a:r>
              <a:rPr lang="en-US" sz="6600" b="1" spc="-36">
                <a:solidFill>
                  <a:srgbClr val="17406D"/>
                </a:solidFill>
                <a:latin typeface="Lato" panose="020F0502020204030203" pitchFamily="34" charset="0"/>
                <a:ea typeface="Lato" panose="020F0502020204030203" pitchFamily="34" charset="0"/>
                <a:cs typeface="Lato" panose="020F0502020204030203" pitchFamily="34" charset="0"/>
              </a:rPr>
              <a:t>Effective De-escalation Strategies</a:t>
            </a:r>
          </a:p>
        </p:txBody>
      </p:sp>
      <p:sp>
        <p:nvSpPr>
          <p:cNvPr id="11" name="Slide Number Placeholder 10">
            <a:extLst>
              <a:ext uri="{FF2B5EF4-FFF2-40B4-BE49-F238E27FC236}">
                <a16:creationId xmlns:a16="http://schemas.microsoft.com/office/drawing/2014/main" id="{477F4315-D7D8-D698-4A82-9D7E74B4AFC5}"/>
              </a:ext>
            </a:extLst>
          </p:cNvPr>
          <p:cNvSpPr>
            <a:spLocks noGrp="1"/>
          </p:cNvSpPr>
          <p:nvPr>
            <p:ph type="sldNum" sz="quarter" idx="12"/>
          </p:nvPr>
        </p:nvSpPr>
        <p:spPr>
          <a:xfrm>
            <a:off x="13730909" y="9474053"/>
            <a:ext cx="3970683" cy="547688"/>
          </a:xfrm>
        </p:spPr>
        <p:txBody>
          <a:bodyPr/>
          <a:lstStyle/>
          <a:p>
            <a:fld id="{B6F15528-21DE-4FAA-801E-634DDDAF4B2B}" type="slidenum">
              <a:rPr lang="en-US" smtClean="0">
                <a:solidFill>
                  <a:schemeClr val="tx1"/>
                </a:solidFill>
              </a:rPr>
              <a:pPr/>
              <a:t>8</a:t>
            </a:fld>
            <a:endParaRPr lang="en-US">
              <a:solidFill>
                <a:schemeClr val="tx1"/>
              </a:solidFill>
            </a:endParaRPr>
          </a:p>
        </p:txBody>
      </p:sp>
      <p:sp>
        <p:nvSpPr>
          <p:cNvPr id="13" name="Rectangle 12">
            <a:extLst>
              <a:ext uri="{FF2B5EF4-FFF2-40B4-BE49-F238E27FC236}">
                <a16:creationId xmlns:a16="http://schemas.microsoft.com/office/drawing/2014/main" id="{C9857871-5634-F95C-9C95-152C937A8449}"/>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3" name="Picture 2">
            <a:extLst>
              <a:ext uri="{FF2B5EF4-FFF2-40B4-BE49-F238E27FC236}">
                <a16:creationId xmlns:a16="http://schemas.microsoft.com/office/drawing/2014/main" id="{9D3B6E2A-5AEA-B80E-512E-4057029A56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771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43" y="0"/>
            <a:ext cx="18271055" cy="547689"/>
            <a:chOff x="0" y="-28575"/>
            <a:chExt cx="10164834" cy="606023"/>
          </a:xfrm>
          <a:noFill/>
        </p:grpSpPr>
        <p:sp>
          <p:nvSpPr>
            <p:cNvPr id="3" name="Freeform 3"/>
            <p:cNvSpPr/>
            <p:nvPr/>
          </p:nvSpPr>
          <p:spPr>
            <a:xfrm>
              <a:off x="0" y="0"/>
              <a:ext cx="10164834" cy="577448"/>
            </a:xfrm>
            <a:custGeom>
              <a:avLst/>
              <a:gdLst/>
              <a:ahLst/>
              <a:cxnLst/>
              <a:rect l="l" t="t" r="r" b="b"/>
              <a:pathLst>
                <a:path w="10164834" h="577448">
                  <a:moveTo>
                    <a:pt x="0" y="0"/>
                  </a:moveTo>
                  <a:lnTo>
                    <a:pt x="10164834" y="0"/>
                  </a:lnTo>
                  <a:lnTo>
                    <a:pt x="10164834" y="577448"/>
                  </a:lnTo>
                  <a:lnTo>
                    <a:pt x="0" y="577448"/>
                  </a:lnTo>
                  <a:close/>
                </a:path>
              </a:pathLst>
            </a:custGeom>
            <a:grpFill/>
          </p:spPr>
          <p:txBody>
            <a:bodyPr/>
            <a:lstStyle/>
            <a:p>
              <a:endParaRPr lang="en-AU"/>
            </a:p>
          </p:txBody>
        </p:sp>
        <p:sp>
          <p:nvSpPr>
            <p:cNvPr id="4" name="TextBox 4"/>
            <p:cNvSpPr txBox="1"/>
            <p:nvPr/>
          </p:nvSpPr>
          <p:spPr>
            <a:xfrm>
              <a:off x="0" y="-28575"/>
              <a:ext cx="10164834" cy="606022"/>
            </a:xfrm>
            <a:prstGeom prst="rect">
              <a:avLst/>
            </a:prstGeom>
            <a:grpFill/>
          </p:spPr>
          <p:txBody>
            <a:bodyPr lIns="48876" tIns="48876" rIns="48876" bIns="48876" rtlCol="0" anchor="ctr"/>
            <a:lstStyle/>
            <a:p>
              <a:pPr algn="ctr">
                <a:lnSpc>
                  <a:spcPts val="1346"/>
                </a:lnSpc>
              </a:pPr>
              <a:endParaRPr/>
            </a:p>
          </p:txBody>
        </p:sp>
      </p:grpSp>
      <p:grpSp>
        <p:nvGrpSpPr>
          <p:cNvPr id="6" name="Group 6"/>
          <p:cNvGrpSpPr/>
          <p:nvPr/>
        </p:nvGrpSpPr>
        <p:grpSpPr>
          <a:xfrm>
            <a:off x="15609339" y="442894"/>
            <a:ext cx="2661718" cy="9869930"/>
            <a:chOff x="0" y="0"/>
            <a:chExt cx="812800" cy="2565458"/>
          </a:xfrm>
          <a:noFill/>
        </p:grpSpPr>
        <p:sp>
          <p:nvSpPr>
            <p:cNvPr id="7" name="Freeform 7"/>
            <p:cNvSpPr/>
            <p:nvPr/>
          </p:nvSpPr>
          <p:spPr>
            <a:xfrm>
              <a:off x="0" y="0"/>
              <a:ext cx="812800" cy="2565458"/>
            </a:xfrm>
            <a:custGeom>
              <a:avLst/>
              <a:gdLst/>
              <a:ahLst/>
              <a:cxnLst/>
              <a:rect l="l" t="t" r="r" b="b"/>
              <a:pathLst>
                <a:path w="812800" h="2565458">
                  <a:moveTo>
                    <a:pt x="0" y="0"/>
                  </a:moveTo>
                  <a:lnTo>
                    <a:pt x="812800" y="0"/>
                  </a:lnTo>
                  <a:lnTo>
                    <a:pt x="812800" y="2565458"/>
                  </a:lnTo>
                  <a:lnTo>
                    <a:pt x="0" y="2565458"/>
                  </a:lnTo>
                  <a:close/>
                </a:path>
              </a:pathLst>
            </a:custGeom>
            <a:grpFill/>
          </p:spPr>
          <p:txBody>
            <a:bodyPr/>
            <a:lstStyle/>
            <a:p>
              <a:endParaRPr lang="en-AU"/>
            </a:p>
          </p:txBody>
        </p:sp>
        <p:sp>
          <p:nvSpPr>
            <p:cNvPr id="8" name="TextBox 8"/>
            <p:cNvSpPr txBox="1"/>
            <p:nvPr/>
          </p:nvSpPr>
          <p:spPr>
            <a:xfrm>
              <a:off x="0" y="0"/>
              <a:ext cx="812800" cy="2565458"/>
            </a:xfrm>
            <a:prstGeom prst="rect">
              <a:avLst/>
            </a:prstGeom>
            <a:grpFill/>
          </p:spPr>
          <p:txBody>
            <a:bodyPr lIns="50800" tIns="50800" rIns="50800" bIns="50800" rtlCol="0" anchor="ctr"/>
            <a:lstStyle/>
            <a:p>
              <a:pPr algn="ctr">
                <a:lnSpc>
                  <a:spcPts val="2160"/>
                </a:lnSpc>
              </a:pPr>
              <a:endParaRPr/>
            </a:p>
          </p:txBody>
        </p:sp>
      </p:grpSp>
      <p:sp>
        <p:nvSpPr>
          <p:cNvPr id="9" name="TextBox 9"/>
          <p:cNvSpPr txBox="1"/>
          <p:nvPr/>
        </p:nvSpPr>
        <p:spPr>
          <a:xfrm>
            <a:off x="1357210" y="749385"/>
            <a:ext cx="15590520" cy="820738"/>
          </a:xfrm>
          <a:prstGeom prst="rect">
            <a:avLst/>
          </a:prstGeom>
        </p:spPr>
        <p:txBody>
          <a:bodyPr lIns="0" tIns="0" rIns="0" bIns="0" rtlCol="0" anchor="t">
            <a:spAutoFit/>
          </a:bodyPr>
          <a:lstStyle/>
          <a:p>
            <a:pPr algn="ctr">
              <a:lnSpc>
                <a:spcPts val="6415"/>
              </a:lnSpc>
            </a:pPr>
            <a:r>
              <a:rPr lang="en-US" sz="6600" b="1" spc="-36" dirty="0">
                <a:solidFill>
                  <a:srgbClr val="17406D"/>
                </a:solidFill>
                <a:latin typeface="Lato" panose="020F0502020204030203" pitchFamily="34" charset="0"/>
                <a:ea typeface="Lato" panose="020F0502020204030203" pitchFamily="34" charset="0"/>
                <a:cs typeface="Lato" panose="020F0502020204030203" pitchFamily="34" charset="0"/>
              </a:rPr>
              <a:t>Escalation Profile</a:t>
            </a:r>
          </a:p>
        </p:txBody>
      </p:sp>
      <p:sp>
        <p:nvSpPr>
          <p:cNvPr id="11" name="Slide Number Placeholder 10">
            <a:extLst>
              <a:ext uri="{FF2B5EF4-FFF2-40B4-BE49-F238E27FC236}">
                <a16:creationId xmlns:a16="http://schemas.microsoft.com/office/drawing/2014/main" id="{B0F3E1BA-9330-383C-E479-FD5ED66513C5}"/>
              </a:ext>
            </a:extLst>
          </p:cNvPr>
          <p:cNvSpPr>
            <a:spLocks noGrp="1"/>
          </p:cNvSpPr>
          <p:nvPr>
            <p:ph type="sldNum" sz="quarter" idx="12"/>
          </p:nvPr>
        </p:nvSpPr>
        <p:spPr>
          <a:xfrm>
            <a:off x="14020800" y="9361757"/>
            <a:ext cx="4114800" cy="547688"/>
          </a:xfrm>
        </p:spPr>
        <p:txBody>
          <a:bodyPr/>
          <a:lstStyle/>
          <a:p>
            <a:fld id="{B6F15528-21DE-4FAA-801E-634DDDAF4B2B}" type="slidenum">
              <a:rPr lang="en-US" smtClean="0">
                <a:solidFill>
                  <a:schemeClr val="tx1"/>
                </a:solidFill>
              </a:rPr>
              <a:pPr/>
              <a:t>9</a:t>
            </a:fld>
            <a:endParaRPr lang="en-US">
              <a:solidFill>
                <a:schemeClr val="tx1"/>
              </a:solidFill>
            </a:endParaRPr>
          </a:p>
        </p:txBody>
      </p:sp>
      <p:sp>
        <p:nvSpPr>
          <p:cNvPr id="13" name="Rectangle 12">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4" name="Picture 13">
            <a:extLst>
              <a:ext uri="{FF2B5EF4-FFF2-40B4-BE49-F238E27FC236}">
                <a16:creationId xmlns:a16="http://schemas.microsoft.com/office/drawing/2014/main" id="{8524442F-F7C9-5F00-C8A2-8CA0CA81A2EA}"/>
              </a:ext>
            </a:extLst>
          </p:cNvPr>
          <p:cNvPicPr>
            <a:picLocks noChangeAspect="1"/>
          </p:cNvPicPr>
          <p:nvPr/>
        </p:nvPicPr>
        <p:blipFill>
          <a:blip r:embed="rId2"/>
          <a:stretch>
            <a:fillRect/>
          </a:stretch>
        </p:blipFill>
        <p:spPr>
          <a:xfrm>
            <a:off x="3116457" y="1820550"/>
            <a:ext cx="12072026" cy="7815048"/>
          </a:xfrm>
          <a:prstGeom prst="rect">
            <a:avLst/>
          </a:prstGeom>
        </p:spPr>
      </p:pic>
      <p:pic>
        <p:nvPicPr>
          <p:cNvPr id="5" name="Picture 2">
            <a:extLst>
              <a:ext uri="{FF2B5EF4-FFF2-40B4-BE49-F238E27FC236}">
                <a16:creationId xmlns:a16="http://schemas.microsoft.com/office/drawing/2014/main" id="{DA87BC5F-B5DF-DD5F-DC6E-FF310EB647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54065"/>
            <a:ext cx="2938072" cy="10341065"/>
            <a:chOff x="0" y="-28575"/>
            <a:chExt cx="1760168" cy="5465548"/>
          </a:xfrm>
          <a:noFill/>
        </p:grpSpPr>
        <p:sp>
          <p:nvSpPr>
            <p:cNvPr id="3" name="Freeform 3"/>
            <p:cNvSpPr/>
            <p:nvPr/>
          </p:nvSpPr>
          <p:spPr>
            <a:xfrm>
              <a:off x="0" y="0"/>
              <a:ext cx="1760168" cy="5436973"/>
            </a:xfrm>
            <a:custGeom>
              <a:avLst/>
              <a:gdLst/>
              <a:ahLst/>
              <a:cxnLst/>
              <a:rect l="l" t="t" r="r" b="b"/>
              <a:pathLst>
                <a:path w="1760168" h="5436973">
                  <a:moveTo>
                    <a:pt x="0" y="0"/>
                  </a:moveTo>
                  <a:lnTo>
                    <a:pt x="1760168" y="0"/>
                  </a:lnTo>
                  <a:lnTo>
                    <a:pt x="1760168" y="5436973"/>
                  </a:lnTo>
                  <a:lnTo>
                    <a:pt x="0" y="5436973"/>
                  </a:lnTo>
                  <a:close/>
                </a:path>
              </a:pathLst>
            </a:custGeom>
            <a:grpFill/>
          </p:spPr>
          <p:txBody>
            <a:bodyPr/>
            <a:lstStyle/>
            <a:p>
              <a:endParaRPr lang="en-AU"/>
            </a:p>
          </p:txBody>
        </p:sp>
        <p:sp>
          <p:nvSpPr>
            <p:cNvPr id="4" name="TextBox 4"/>
            <p:cNvSpPr txBox="1"/>
            <p:nvPr/>
          </p:nvSpPr>
          <p:spPr>
            <a:xfrm>
              <a:off x="0" y="-28575"/>
              <a:ext cx="1760168" cy="5465548"/>
            </a:xfrm>
            <a:prstGeom prst="rect">
              <a:avLst/>
            </a:prstGeom>
            <a:grpFill/>
          </p:spPr>
          <p:txBody>
            <a:bodyPr lIns="48876" tIns="48876" rIns="48876" bIns="48876" rtlCol="0" anchor="ctr"/>
            <a:lstStyle/>
            <a:p>
              <a:pPr algn="ctr">
                <a:lnSpc>
                  <a:spcPts val="1346"/>
                </a:lnSpc>
              </a:pPr>
              <a:endParaRPr dirty="0"/>
            </a:p>
          </p:txBody>
        </p:sp>
      </p:grpSp>
      <p:sp>
        <p:nvSpPr>
          <p:cNvPr id="5" name="Freeform 5"/>
          <p:cNvSpPr/>
          <p:nvPr/>
        </p:nvSpPr>
        <p:spPr>
          <a:xfrm>
            <a:off x="8582443" y="2283321"/>
            <a:ext cx="9277683" cy="6641430"/>
          </a:xfrm>
          <a:custGeom>
            <a:avLst/>
            <a:gdLst/>
            <a:ahLst/>
            <a:cxnLst/>
            <a:rect l="l" t="t" r="r" b="b"/>
            <a:pathLst>
              <a:path w="9277683" h="6641430">
                <a:moveTo>
                  <a:pt x="0" y="0"/>
                </a:moveTo>
                <a:lnTo>
                  <a:pt x="9277683" y="0"/>
                </a:lnTo>
                <a:lnTo>
                  <a:pt x="9277683" y="6641430"/>
                </a:lnTo>
                <a:lnTo>
                  <a:pt x="0" y="6641430"/>
                </a:lnTo>
                <a:lnTo>
                  <a:pt x="0" y="0"/>
                </a:lnTo>
                <a:close/>
              </a:path>
            </a:pathLst>
          </a:custGeom>
          <a:blipFill>
            <a:blip r:embed="rId2"/>
            <a:stretch>
              <a:fillRect l="-119" r="-129" b="-2"/>
            </a:stretch>
          </a:blipFill>
        </p:spPr>
        <p:txBody>
          <a:bodyPr/>
          <a:lstStyle/>
          <a:p>
            <a:endParaRPr lang="en-AU"/>
          </a:p>
        </p:txBody>
      </p:sp>
      <p:sp>
        <p:nvSpPr>
          <p:cNvPr id="6" name="TextBox 6"/>
          <p:cNvSpPr txBox="1"/>
          <p:nvPr/>
        </p:nvSpPr>
        <p:spPr>
          <a:xfrm>
            <a:off x="2336934" y="1948482"/>
            <a:ext cx="6123575" cy="6976269"/>
          </a:xfrm>
          <a:prstGeom prst="rect">
            <a:avLst/>
          </a:prstGeom>
        </p:spPr>
        <p:txBody>
          <a:bodyPr wrap="square" lIns="0" tIns="0" rIns="0" bIns="0" rtlCol="0" anchor="t">
            <a:spAutoFit/>
          </a:bodyPr>
          <a:lstStyle/>
          <a:p>
            <a:pPr>
              <a:lnSpc>
                <a:spcPts val="3173"/>
              </a:lnSpc>
              <a:spcBef>
                <a:spcPct val="0"/>
              </a:spcBef>
            </a:pPr>
            <a:r>
              <a:rPr lang="en-US" sz="2900" spc="26">
                <a:solidFill>
                  <a:srgbClr val="000000"/>
                </a:solidFill>
                <a:latin typeface="Lato" panose="020F0502020204030203" pitchFamily="34" charset="0"/>
                <a:ea typeface="Lato" panose="020F0502020204030203" pitchFamily="34" charset="0"/>
                <a:cs typeface="Lato" panose="020F0502020204030203" pitchFamily="34" charset="0"/>
              </a:rPr>
              <a:t>In learning environments, educators who help children meet their fundamental needs at the bottom row, pave the way for addressing higher-order needs. </a:t>
            </a:r>
            <a:endParaRPr lang="en-US" sz="2938" spc="26">
              <a:solidFill>
                <a:srgbClr val="000000"/>
              </a:solidFill>
              <a:latin typeface="Lato" panose="020F0502020204030203" pitchFamily="34" charset="0"/>
              <a:ea typeface="Lato" panose="020F0502020204030203" pitchFamily="34" charset="0"/>
              <a:cs typeface="Lato" panose="020F0502020204030203" pitchFamily="34" charset="0"/>
            </a:endParaRPr>
          </a:p>
          <a:p>
            <a:pPr>
              <a:lnSpc>
                <a:spcPts val="3173"/>
              </a:lnSpc>
              <a:spcBef>
                <a:spcPct val="0"/>
              </a:spcBef>
            </a:pPr>
            <a:endParaRPr lang="en-US" sz="2900" spc="26">
              <a:solidFill>
                <a:srgbClr val="000000"/>
              </a:solidFill>
              <a:latin typeface="Lato" panose="020F0502020204030203" pitchFamily="34" charset="0"/>
              <a:ea typeface="Lato" panose="020F0502020204030203" pitchFamily="34" charset="0"/>
              <a:cs typeface="Lato" panose="020F0502020204030203" pitchFamily="34" charset="0"/>
            </a:endParaRPr>
          </a:p>
          <a:p>
            <a:pPr>
              <a:lnSpc>
                <a:spcPts val="3173"/>
              </a:lnSpc>
              <a:spcBef>
                <a:spcPct val="0"/>
              </a:spcBef>
            </a:pPr>
            <a:r>
              <a:rPr lang="en-US" sz="2900" spc="26">
                <a:solidFill>
                  <a:srgbClr val="000000"/>
                </a:solidFill>
                <a:latin typeface="Lato" panose="020F0502020204030203" pitchFamily="34" charset="0"/>
                <a:ea typeface="Lato" panose="020F0502020204030203" pitchFamily="34" charset="0"/>
                <a:cs typeface="Lato" panose="020F0502020204030203" pitchFamily="34" charset="0"/>
              </a:rPr>
              <a:t>By supporting children in fulfilling these basic requirements, educators can </a:t>
            </a:r>
            <a:r>
              <a:rPr lang="en-US" sz="2900" spc="26" err="1">
                <a:solidFill>
                  <a:srgbClr val="000000"/>
                </a:solidFill>
                <a:latin typeface="Lato" panose="020F0502020204030203" pitchFamily="34" charset="0"/>
                <a:ea typeface="Lato" panose="020F0502020204030203" pitchFamily="34" charset="0"/>
                <a:cs typeface="Lato" panose="020F0502020204030203" pitchFamily="34" charset="0"/>
              </a:rPr>
              <a:t>minimise</a:t>
            </a:r>
            <a:r>
              <a:rPr lang="en-US" sz="2900" spc="26">
                <a:solidFill>
                  <a:srgbClr val="000000"/>
                </a:solidFill>
                <a:latin typeface="Lato" panose="020F0502020204030203" pitchFamily="34" charset="0"/>
                <a:ea typeface="Lato" panose="020F0502020204030203" pitchFamily="34" charset="0"/>
                <a:cs typeface="Lato" panose="020F0502020204030203" pitchFamily="34" charset="0"/>
              </a:rPr>
              <a:t> spikes in escalation and enhance </a:t>
            </a:r>
          </a:p>
          <a:p>
            <a:pPr>
              <a:lnSpc>
                <a:spcPts val="3173"/>
              </a:lnSpc>
              <a:spcBef>
                <a:spcPct val="0"/>
              </a:spcBef>
            </a:pPr>
            <a:r>
              <a:rPr lang="en-US" sz="2900" spc="26">
                <a:solidFill>
                  <a:srgbClr val="000000"/>
                </a:solidFill>
                <a:latin typeface="Lato" panose="020F0502020204030203" pitchFamily="34" charset="0"/>
                <a:ea typeface="Lato" panose="020F0502020204030203" pitchFamily="34" charset="0"/>
                <a:cs typeface="Lato" panose="020F0502020204030203" pitchFamily="34" charset="0"/>
              </a:rPr>
              <a:t>de-escalation results.</a:t>
            </a:r>
          </a:p>
          <a:p>
            <a:pPr>
              <a:lnSpc>
                <a:spcPts val="3173"/>
              </a:lnSpc>
              <a:spcBef>
                <a:spcPct val="0"/>
              </a:spcBef>
            </a:pPr>
            <a:endParaRPr lang="en-US" sz="2900" spc="26">
              <a:solidFill>
                <a:srgbClr val="000000"/>
              </a:solidFill>
              <a:latin typeface="Lato" panose="020F0502020204030203" pitchFamily="34" charset="0"/>
              <a:ea typeface="Lato" panose="020F0502020204030203" pitchFamily="34" charset="0"/>
              <a:cs typeface="Lato" panose="020F0502020204030203" pitchFamily="34" charset="0"/>
            </a:endParaRPr>
          </a:p>
          <a:p>
            <a:pPr>
              <a:lnSpc>
                <a:spcPts val="3173"/>
              </a:lnSpc>
              <a:spcBef>
                <a:spcPct val="0"/>
              </a:spcBef>
            </a:pPr>
            <a:r>
              <a:rPr lang="en-US" sz="2900" spc="27">
                <a:solidFill>
                  <a:srgbClr val="000000"/>
                </a:solidFill>
                <a:latin typeface="Lato" panose="020F0502020204030203" pitchFamily="34" charset="0"/>
                <a:ea typeface="Lato" panose="020F0502020204030203" pitchFamily="34" charset="0"/>
                <a:cs typeface="Lato" panose="020F0502020204030203" pitchFamily="34" charset="0"/>
              </a:rPr>
              <a:t>This is particularly crucial as some children may face challenges in effectively communicating their internal experiences due to various factors.</a:t>
            </a:r>
          </a:p>
        </p:txBody>
      </p:sp>
      <p:sp>
        <p:nvSpPr>
          <p:cNvPr id="8" name="TextBox 8"/>
          <p:cNvSpPr txBox="1"/>
          <p:nvPr/>
        </p:nvSpPr>
        <p:spPr>
          <a:xfrm>
            <a:off x="4575590" y="715104"/>
            <a:ext cx="9136820" cy="956031"/>
          </a:xfrm>
          <a:prstGeom prst="rect">
            <a:avLst/>
          </a:prstGeom>
        </p:spPr>
        <p:txBody>
          <a:bodyPr wrap="square" lIns="0" tIns="0" rIns="0" bIns="0" rtlCol="0" anchor="t">
            <a:spAutoFit/>
          </a:bodyPr>
          <a:lstStyle/>
          <a:p>
            <a:pPr algn="ctr">
              <a:lnSpc>
                <a:spcPts val="7279"/>
              </a:lnSpc>
            </a:pPr>
            <a:r>
              <a:rPr lang="en-US" sz="6600" b="1" dirty="0">
                <a:solidFill>
                  <a:srgbClr val="17406D"/>
                </a:solidFill>
                <a:latin typeface="Lato" panose="020F0502020204030203" pitchFamily="34" charset="0"/>
                <a:ea typeface="Lato" panose="020F0502020204030203" pitchFamily="34" charset="0"/>
                <a:cs typeface="Lato" panose="020F0502020204030203" pitchFamily="34" charset="0"/>
              </a:rPr>
              <a:t>Maslow's Hierarchy</a:t>
            </a:r>
          </a:p>
        </p:txBody>
      </p:sp>
      <p:sp>
        <p:nvSpPr>
          <p:cNvPr id="11" name="TextBox 10">
            <a:extLst>
              <a:ext uri="{FF2B5EF4-FFF2-40B4-BE49-F238E27FC236}">
                <a16:creationId xmlns:a16="http://schemas.microsoft.com/office/drawing/2014/main" id="{B1991B2C-08E6-F463-98A5-19473DB3D206}"/>
              </a:ext>
            </a:extLst>
          </p:cNvPr>
          <p:cNvSpPr txBox="1"/>
          <p:nvPr/>
        </p:nvSpPr>
        <p:spPr>
          <a:xfrm>
            <a:off x="17433234" y="9607862"/>
            <a:ext cx="9144000" cy="369332"/>
          </a:xfrm>
          <a:prstGeom prst="rect">
            <a:avLst/>
          </a:prstGeom>
          <a:noFill/>
        </p:spPr>
        <p:txBody>
          <a:bodyPr wrap="square">
            <a:spAutoFit/>
          </a:bodyPr>
          <a:lstStyle/>
          <a:p>
            <a:fld id="{B6F15528-21DE-4FAA-801E-634DDDAF4B2B}" type="slidenum">
              <a:rPr lang="en-US" smtClean="0">
                <a:solidFill>
                  <a:schemeClr val="tx1"/>
                </a:solidFill>
              </a:rPr>
              <a:pPr/>
              <a:t>10</a:t>
            </a:fld>
            <a:endParaRPr lang="en-AU"/>
          </a:p>
        </p:txBody>
      </p:sp>
      <p:sp>
        <p:nvSpPr>
          <p:cNvPr id="9" name="Rectangle 8">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0" name="Picture 2">
            <a:extLst>
              <a:ext uri="{FF2B5EF4-FFF2-40B4-BE49-F238E27FC236}">
                <a16:creationId xmlns:a16="http://schemas.microsoft.com/office/drawing/2014/main" id="{0D60256B-B47B-E693-430F-4C6279393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32489"/>
            <a:ext cx="18288000" cy="721972"/>
            <a:chOff x="0" y="-28575"/>
            <a:chExt cx="9665730" cy="305895"/>
          </a:xfrm>
          <a:solidFill>
            <a:srgbClr val="1E4B5D"/>
          </a:solidFill>
        </p:grpSpPr>
        <p:sp>
          <p:nvSpPr>
            <p:cNvPr id="4" name="Freeform 4"/>
            <p:cNvSpPr/>
            <p:nvPr/>
          </p:nvSpPr>
          <p:spPr>
            <a:xfrm>
              <a:off x="0" y="0"/>
              <a:ext cx="9665729" cy="277320"/>
            </a:xfrm>
            <a:custGeom>
              <a:avLst/>
              <a:gdLst/>
              <a:ahLst/>
              <a:cxnLst/>
              <a:rect l="l" t="t" r="r" b="b"/>
              <a:pathLst>
                <a:path w="9665729" h="277320">
                  <a:moveTo>
                    <a:pt x="0" y="0"/>
                  </a:moveTo>
                  <a:lnTo>
                    <a:pt x="9665729" y="0"/>
                  </a:lnTo>
                  <a:lnTo>
                    <a:pt x="9665729" y="277320"/>
                  </a:lnTo>
                  <a:lnTo>
                    <a:pt x="0" y="277320"/>
                  </a:lnTo>
                  <a:close/>
                </a:path>
              </a:pathLst>
            </a:custGeom>
            <a:grpFill/>
            <a:ln>
              <a:solidFill>
                <a:srgbClr val="1E4B5D"/>
              </a:solidFill>
            </a:ln>
          </p:spPr>
          <p:txBody>
            <a:bodyPr/>
            <a:lstStyle/>
            <a:p>
              <a:endParaRPr lang="en-AU"/>
            </a:p>
          </p:txBody>
        </p:sp>
        <p:sp>
          <p:nvSpPr>
            <p:cNvPr id="5" name="TextBox 5"/>
            <p:cNvSpPr txBox="1"/>
            <p:nvPr/>
          </p:nvSpPr>
          <p:spPr>
            <a:xfrm>
              <a:off x="0" y="-28575"/>
              <a:ext cx="9665730" cy="305895"/>
            </a:xfrm>
            <a:prstGeom prst="rect">
              <a:avLst/>
            </a:prstGeom>
            <a:grpFill/>
            <a:ln>
              <a:solidFill>
                <a:srgbClr val="1E4B5D"/>
              </a:solidFill>
            </a:ln>
          </p:spPr>
          <p:txBody>
            <a:bodyPr lIns="48876" tIns="48876" rIns="48876" bIns="48876" rtlCol="0" anchor="ctr"/>
            <a:lstStyle/>
            <a:p>
              <a:pPr algn="ctr">
                <a:lnSpc>
                  <a:spcPts val="1346"/>
                </a:lnSpc>
              </a:pPr>
              <a:endParaRPr/>
            </a:p>
          </p:txBody>
        </p:sp>
      </p:grpSp>
      <p:sp>
        <p:nvSpPr>
          <p:cNvPr id="8" name="TextBox 8"/>
          <p:cNvSpPr txBox="1"/>
          <p:nvPr/>
        </p:nvSpPr>
        <p:spPr>
          <a:xfrm>
            <a:off x="3909837" y="1292318"/>
            <a:ext cx="5505361" cy="956031"/>
          </a:xfrm>
          <a:prstGeom prst="rect">
            <a:avLst/>
          </a:prstGeom>
        </p:spPr>
        <p:txBody>
          <a:bodyPr lIns="0" tIns="0" rIns="0" bIns="0" rtlCol="0" anchor="t">
            <a:spAutoFit/>
          </a:bodyPr>
          <a:lstStyle/>
          <a:p>
            <a:pPr algn="ctr">
              <a:lnSpc>
                <a:spcPts val="7279"/>
              </a:lnSpc>
            </a:pPr>
            <a:r>
              <a:rPr lang="en-US" sz="6600" dirty="0">
                <a:solidFill>
                  <a:srgbClr val="17406D"/>
                </a:solidFill>
                <a:latin typeface="Lato" panose="020F0502020204030203" pitchFamily="34" charset="0"/>
                <a:ea typeface="Lato" panose="020F0502020204030203" pitchFamily="34" charset="0"/>
                <a:cs typeface="Lato" panose="020F0502020204030203" pitchFamily="34" charset="0"/>
              </a:rPr>
              <a:t>Contact</a:t>
            </a:r>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4" name="Freeform 10">
            <a:extLst>
              <a:ext uri="{FF2B5EF4-FFF2-40B4-BE49-F238E27FC236}">
                <a16:creationId xmlns:a16="http://schemas.microsoft.com/office/drawing/2014/main" id="{0188027E-A0BE-3EB4-47AB-FAF376BD1E1C}"/>
              </a:ext>
            </a:extLst>
          </p:cNvPr>
          <p:cNvSpPr/>
          <p:nvPr/>
        </p:nvSpPr>
        <p:spPr>
          <a:xfrm flipH="1" flipV="1">
            <a:off x="11408613" y="396240"/>
            <a:ext cx="45719" cy="293243"/>
          </a:xfrm>
          <a:custGeom>
            <a:avLst/>
            <a:gdLst/>
            <a:ahLst/>
            <a:cxnLst/>
            <a:rect l="l" t="t" r="r" b="b"/>
            <a:pathLst>
              <a:path w="7984109" h="11455400">
                <a:moveTo>
                  <a:pt x="12700" y="0"/>
                </a:moveTo>
                <a:lnTo>
                  <a:pt x="7971409" y="0"/>
                </a:lnTo>
                <a:cubicBezTo>
                  <a:pt x="7978394" y="0"/>
                  <a:pt x="7984109" y="5715"/>
                  <a:pt x="7984109" y="12700"/>
                </a:cubicBezTo>
                <a:lnTo>
                  <a:pt x="7984109" y="11442700"/>
                </a:lnTo>
                <a:cubicBezTo>
                  <a:pt x="7984109" y="11449685"/>
                  <a:pt x="7978394" y="11455400"/>
                  <a:pt x="7971409" y="11455400"/>
                </a:cubicBezTo>
                <a:lnTo>
                  <a:pt x="12700" y="11455400"/>
                </a:lnTo>
                <a:cubicBezTo>
                  <a:pt x="5715" y="11455400"/>
                  <a:pt x="0" y="11449685"/>
                  <a:pt x="0" y="11442700"/>
                </a:cubicBezTo>
                <a:lnTo>
                  <a:pt x="0" y="12700"/>
                </a:lnTo>
                <a:cubicBezTo>
                  <a:pt x="0" y="5715"/>
                  <a:pt x="5715" y="0"/>
                  <a:pt x="12700" y="0"/>
                </a:cubicBezTo>
                <a:moveTo>
                  <a:pt x="12700" y="25400"/>
                </a:moveTo>
                <a:lnTo>
                  <a:pt x="12700" y="12700"/>
                </a:lnTo>
                <a:lnTo>
                  <a:pt x="25400" y="12700"/>
                </a:lnTo>
                <a:lnTo>
                  <a:pt x="25400" y="11442700"/>
                </a:lnTo>
                <a:lnTo>
                  <a:pt x="12700" y="11442700"/>
                </a:lnTo>
                <a:lnTo>
                  <a:pt x="12700" y="11430000"/>
                </a:lnTo>
                <a:lnTo>
                  <a:pt x="7971409" y="11430000"/>
                </a:lnTo>
                <a:lnTo>
                  <a:pt x="7971409" y="11442700"/>
                </a:lnTo>
                <a:lnTo>
                  <a:pt x="7958709" y="11442700"/>
                </a:lnTo>
                <a:lnTo>
                  <a:pt x="7958709" y="12700"/>
                </a:lnTo>
                <a:lnTo>
                  <a:pt x="7971409" y="12700"/>
                </a:lnTo>
                <a:lnTo>
                  <a:pt x="7971409" y="25400"/>
                </a:lnTo>
                <a:lnTo>
                  <a:pt x="12700" y="25400"/>
                </a:lnTo>
                <a:close/>
              </a:path>
            </a:pathLst>
          </a:custGeom>
          <a:solidFill>
            <a:srgbClr val="C9C9C9"/>
          </a:solidFill>
        </p:spPr>
        <p:txBody>
          <a:bodyPr/>
          <a:lstStyle/>
          <a:p>
            <a:endParaRPr lang="en-AU"/>
          </a:p>
        </p:txBody>
      </p:sp>
      <p:sp>
        <p:nvSpPr>
          <p:cNvPr id="19" name="Freeform 12">
            <a:extLst>
              <a:ext uri="{FF2B5EF4-FFF2-40B4-BE49-F238E27FC236}">
                <a16:creationId xmlns:a16="http://schemas.microsoft.com/office/drawing/2014/main" id="{05CFE6A0-050A-3D63-359A-90950F35B1CB}"/>
              </a:ext>
            </a:extLst>
          </p:cNvPr>
          <p:cNvSpPr/>
          <p:nvPr/>
        </p:nvSpPr>
        <p:spPr>
          <a:xfrm>
            <a:off x="6662518" y="4592767"/>
            <a:ext cx="2989536" cy="2730994"/>
          </a:xfrm>
          <a:custGeom>
            <a:avLst/>
            <a:gdLst/>
            <a:ahLst/>
            <a:cxnLst/>
            <a:rect l="l" t="t" r="r" b="b"/>
            <a:pathLst>
              <a:path w="3500031" h="3500031">
                <a:moveTo>
                  <a:pt x="0" y="0"/>
                </a:moveTo>
                <a:lnTo>
                  <a:pt x="3500031" y="0"/>
                </a:lnTo>
                <a:lnTo>
                  <a:pt x="3500031" y="3500031"/>
                </a:lnTo>
                <a:lnTo>
                  <a:pt x="0" y="3500031"/>
                </a:lnTo>
                <a:lnTo>
                  <a:pt x="0" y="0"/>
                </a:lnTo>
                <a:close/>
              </a:path>
            </a:pathLst>
          </a:custGeom>
          <a:blipFill>
            <a:blip r:embed="rId2"/>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pic>
        <p:nvPicPr>
          <p:cNvPr id="1026" name="Picture 2">
            <a:extLst>
              <a:ext uri="{FF2B5EF4-FFF2-40B4-BE49-F238E27FC236}">
                <a16:creationId xmlns:a16="http://schemas.microsoft.com/office/drawing/2014/main" id="{75E56F1D-FD7C-D62F-BEB6-573BD2AF72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842" y="6721475"/>
            <a:ext cx="2413553" cy="865866"/>
          </a:xfrm>
          <a:prstGeom prst="rect">
            <a:avLst/>
          </a:prstGeom>
          <a:solidFill>
            <a:schemeClr val="bg1">
              <a:alpha val="43000"/>
            </a:schemeClr>
          </a:solidFill>
        </p:spPr>
      </p:pic>
      <p:sp>
        <p:nvSpPr>
          <p:cNvPr id="15" name="TextBox 14">
            <a:extLst>
              <a:ext uri="{FF2B5EF4-FFF2-40B4-BE49-F238E27FC236}">
                <a16:creationId xmlns:a16="http://schemas.microsoft.com/office/drawing/2014/main" id="{9FCB7956-86A8-5EBD-D1BF-6693863A0400}"/>
              </a:ext>
            </a:extLst>
          </p:cNvPr>
          <p:cNvSpPr txBox="1"/>
          <p:nvPr/>
        </p:nvSpPr>
        <p:spPr>
          <a:xfrm>
            <a:off x="768731" y="2457888"/>
            <a:ext cx="13129591" cy="4269759"/>
          </a:xfrm>
          <a:prstGeom prst="rect">
            <a:avLst/>
          </a:prstGeom>
          <a:noFill/>
        </p:spPr>
        <p:txBody>
          <a:bodyPr wrap="square">
            <a:spAutoFit/>
          </a:bodyPr>
          <a:lstStyle/>
          <a:p>
            <a:pPr algn="l">
              <a:lnSpc>
                <a:spcPts val="2764"/>
              </a:lnSpc>
            </a:pPr>
            <a:r>
              <a:rPr lang="en-US" sz="2800" spc="-14" dirty="0">
                <a:solidFill>
                  <a:srgbClr val="000000"/>
                </a:solidFill>
                <a:latin typeface="TT Rounds Condensed" panose="020B0604020202020204" charset="0"/>
              </a:rPr>
              <a:t>Email: </a:t>
            </a:r>
            <a:r>
              <a:rPr lang="en-US" sz="2800" u="sng" spc="-14" dirty="0">
                <a:solidFill>
                  <a:srgbClr val="2A9E8A"/>
                </a:solidFill>
                <a:latin typeface="TT Rounds Condensed" panose="020B0604020202020204" charset="0"/>
                <a:hlinkClick r:id="rId4" tooltip="mailto:admin@cdbspecialists.com.au"/>
              </a:rPr>
              <a:t>admin@cdbspecialists.com.au</a:t>
            </a:r>
          </a:p>
          <a:p>
            <a:pPr algn="l">
              <a:lnSpc>
                <a:spcPts val="2764"/>
              </a:lnSpc>
            </a:pPr>
            <a:r>
              <a:rPr lang="en-US" sz="2800" spc="-14" dirty="0">
                <a:solidFill>
                  <a:srgbClr val="000000"/>
                </a:solidFill>
                <a:latin typeface="TT Rounds Condensed" panose="020B0604020202020204" charset="0"/>
              </a:rPr>
              <a:t>	</a:t>
            </a:r>
          </a:p>
          <a:p>
            <a:pPr algn="l">
              <a:lnSpc>
                <a:spcPts val="2764"/>
              </a:lnSpc>
            </a:pPr>
            <a:r>
              <a:rPr lang="en-US" sz="2800" spc="-14" dirty="0">
                <a:solidFill>
                  <a:srgbClr val="000000"/>
                </a:solidFill>
                <a:latin typeface="TT Rounds Condensed" panose="020B0604020202020204" charset="0"/>
              </a:rPr>
              <a:t>Website: </a:t>
            </a:r>
            <a:r>
              <a:rPr lang="en-US" sz="2800" u="sng" spc="-14" dirty="0">
                <a:solidFill>
                  <a:srgbClr val="2A9E8A"/>
                </a:solidFill>
                <a:latin typeface="TT Rounds Condensed" panose="020B0604020202020204" charset="0"/>
                <a:hlinkClick r:id="rId5" tooltip="http://www.cdbspecialists.com.au/"/>
              </a:rPr>
              <a:t>www.cdbspecialists.com.au</a:t>
            </a:r>
          </a:p>
          <a:p>
            <a:pPr algn="l">
              <a:lnSpc>
                <a:spcPts val="2764"/>
              </a:lnSpc>
            </a:pPr>
            <a:r>
              <a:rPr lang="en-US" sz="2800" spc="-14" dirty="0">
                <a:solidFill>
                  <a:srgbClr val="000000"/>
                </a:solidFill>
                <a:latin typeface="TT Rounds Condensed" panose="020B0604020202020204" charset="0"/>
              </a:rPr>
              <a:t>		</a:t>
            </a:r>
          </a:p>
          <a:p>
            <a:pPr algn="l">
              <a:lnSpc>
                <a:spcPts val="2764"/>
              </a:lnSpc>
            </a:pPr>
            <a:r>
              <a:rPr lang="en-US" sz="2800" spc="-14" dirty="0">
                <a:solidFill>
                  <a:srgbClr val="000000"/>
                </a:solidFill>
                <a:latin typeface="TT Rounds Condensed" panose="020B0604020202020204" charset="0"/>
              </a:rPr>
              <a:t>Online Learning Platform: </a:t>
            </a:r>
            <a:r>
              <a:rPr lang="en-US" sz="2800" u="sng" spc="-14" dirty="0">
                <a:solidFill>
                  <a:srgbClr val="2A9E8A"/>
                </a:solidFill>
                <a:latin typeface="TT Rounds Condensed" panose="020B0604020202020204" charset="0"/>
                <a:hlinkClick r:id="rId6" tooltip="https://learning.cdbspecialists.com.au/"/>
              </a:rPr>
              <a:t>https://learning.cdbspecialists.com.au</a:t>
            </a:r>
          </a:p>
          <a:p>
            <a:pPr>
              <a:lnSpc>
                <a:spcPts val="6552"/>
              </a:lnSpc>
              <a:spcBef>
                <a:spcPct val="0"/>
              </a:spcBef>
            </a:pPr>
            <a:r>
              <a:rPr lang="en-US" sz="2800" dirty="0">
                <a:solidFill>
                  <a:srgbClr val="17406D"/>
                </a:solidFill>
                <a:latin typeface="TT Rounds Condensed"/>
              </a:rPr>
              <a:t>FILIT Website: </a:t>
            </a:r>
            <a:r>
              <a:rPr lang="en-US" sz="2800" dirty="0">
                <a:solidFill>
                  <a:srgbClr val="17406D"/>
                </a:solidFill>
                <a:latin typeface="TT Rounds Condensed"/>
                <a:hlinkClick r:id="rId7"/>
              </a:rPr>
              <a:t>www.filit.com.au</a:t>
            </a:r>
            <a:endParaRPr lang="en-US" sz="2800" dirty="0">
              <a:solidFill>
                <a:srgbClr val="17406D"/>
              </a:solidFill>
              <a:latin typeface="TT Rounds Condensed"/>
            </a:endParaRPr>
          </a:p>
          <a:p>
            <a:pPr>
              <a:lnSpc>
                <a:spcPts val="6552"/>
              </a:lnSpc>
              <a:spcBef>
                <a:spcPct val="0"/>
              </a:spcBef>
            </a:pPr>
            <a:r>
              <a:rPr lang="en-US" sz="2800" dirty="0">
                <a:solidFill>
                  <a:srgbClr val="17406D"/>
                </a:solidFill>
                <a:latin typeface="TT Rounds Condensed"/>
              </a:rPr>
              <a:t>Email: </a:t>
            </a:r>
            <a:r>
              <a:rPr lang="en-US" sz="2800" dirty="0">
                <a:solidFill>
                  <a:srgbClr val="17406D"/>
                </a:solidFill>
                <a:latin typeface="TT Rounds Condensed"/>
                <a:hlinkClick r:id="rId8"/>
              </a:rPr>
              <a:t>support@filit.com.au</a:t>
            </a:r>
            <a:r>
              <a:rPr lang="en-US" sz="2800" dirty="0">
                <a:solidFill>
                  <a:srgbClr val="17406D"/>
                </a:solidFill>
                <a:latin typeface="TT Rounds Condensed"/>
              </a:rPr>
              <a:t>	</a:t>
            </a:r>
          </a:p>
          <a:p>
            <a:pPr algn="l">
              <a:lnSpc>
                <a:spcPts val="2764"/>
              </a:lnSpc>
            </a:pPr>
            <a:endParaRPr lang="en-US" sz="2800" u="sng" spc="-14" dirty="0">
              <a:solidFill>
                <a:srgbClr val="2A9E8A"/>
              </a:solidFill>
              <a:latin typeface="TT Rounds Condensed" panose="020B0604020202020204" charset="0"/>
              <a:hlinkClick r:id="rId6" tooltip="https://learning.cdbspecialists.com.au/"/>
            </a:endParaRPr>
          </a:p>
          <a:p>
            <a:pPr algn="l">
              <a:lnSpc>
                <a:spcPts val="2764"/>
              </a:lnSpc>
            </a:pPr>
            <a:endParaRPr lang="en-US" sz="1800" u="sng" spc="-14" dirty="0">
              <a:solidFill>
                <a:srgbClr val="2A9E8A"/>
              </a:solidFill>
              <a:latin typeface="TT Rounds Condensed Light"/>
              <a:hlinkClick r:id="rId6" tooltip="https://learning.cdbspecialists.com.au/"/>
            </a:endParaRPr>
          </a:p>
        </p:txBody>
      </p:sp>
      <p:sp>
        <p:nvSpPr>
          <p:cNvPr id="17" name="TextBox 16">
            <a:extLst>
              <a:ext uri="{FF2B5EF4-FFF2-40B4-BE49-F238E27FC236}">
                <a16:creationId xmlns:a16="http://schemas.microsoft.com/office/drawing/2014/main" id="{3C57A0D7-2B84-701F-AC07-2BBD5005C693}"/>
              </a:ext>
            </a:extLst>
          </p:cNvPr>
          <p:cNvSpPr txBox="1"/>
          <p:nvPr/>
        </p:nvSpPr>
        <p:spPr>
          <a:xfrm>
            <a:off x="17433234" y="9607862"/>
            <a:ext cx="9144000" cy="369332"/>
          </a:xfrm>
          <a:prstGeom prst="rect">
            <a:avLst/>
          </a:prstGeom>
          <a:noFill/>
        </p:spPr>
        <p:txBody>
          <a:bodyPr wrap="square">
            <a:spAutoFit/>
          </a:bodyPr>
          <a:lstStyle/>
          <a:p>
            <a:fld id="{B6F15528-21DE-4FAA-801E-634DDDAF4B2B}" type="slidenum">
              <a:rPr lang="en-US" dirty="0" smtClean="0">
                <a:solidFill>
                  <a:schemeClr val="tx1"/>
                </a:solidFill>
              </a:rPr>
              <a:pPr/>
              <a:t>11</a:t>
            </a:fld>
            <a:endParaRPr lang="en-AU"/>
          </a:p>
        </p:txBody>
      </p:sp>
      <p:sp>
        <p:nvSpPr>
          <p:cNvPr id="2" name="Rectangle 1">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2052" name="Picture 4">
            <a:extLst>
              <a:ext uri="{FF2B5EF4-FFF2-40B4-BE49-F238E27FC236}">
                <a16:creationId xmlns:a16="http://schemas.microsoft.com/office/drawing/2014/main" id="{6E2EF750-E46A-D940-EBF8-EF6CC8526F7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59440" y="1482127"/>
            <a:ext cx="6759829" cy="6759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59031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C78ABACDCB874F859A4CB2D0BD6ED0" ma:contentTypeVersion="18" ma:contentTypeDescription="Create a new document." ma:contentTypeScope="" ma:versionID="c4b9e7eda0b027d7fd3b9875095853b9">
  <xsd:schema xmlns:xsd="http://www.w3.org/2001/XMLSchema" xmlns:xs="http://www.w3.org/2001/XMLSchema" xmlns:p="http://schemas.microsoft.com/office/2006/metadata/properties" xmlns:ns2="ffb27e57-fc81-4cde-85ca-dad5afb84ea3" xmlns:ns3="c227adb6-31c0-4439-96b7-831750040ec0" targetNamespace="http://schemas.microsoft.com/office/2006/metadata/properties" ma:root="true" ma:fieldsID="6376b58be222373235df377ffaca41dd" ns2:_="" ns3:_="">
    <xsd:import namespace="ffb27e57-fc81-4cde-85ca-dad5afb84ea3"/>
    <xsd:import namespace="c227adb6-31c0-4439-96b7-831750040ec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DateTaken"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b27e57-fc81-4cde-85ca-dad5afb84e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d265283-f25b-43ac-8afa-85d812b77702"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27adb6-31c0-4439-96b7-831750040ec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1930325-9d6c-4657-8bb7-6d2d67830ef4}" ma:internalName="TaxCatchAll" ma:showField="CatchAllData" ma:web="c227adb6-31c0-4439-96b7-831750040e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fb27e57-fc81-4cde-85ca-dad5afb84ea3">
      <Terms xmlns="http://schemas.microsoft.com/office/infopath/2007/PartnerControls"/>
    </lcf76f155ced4ddcb4097134ff3c332f>
    <TaxCatchAll xmlns="c227adb6-31c0-4439-96b7-831750040ec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454753-2D8A-44A1-A128-62B5FB4CAF46}">
  <ds:schemaRefs>
    <ds:schemaRef ds:uri="c227adb6-31c0-4439-96b7-831750040ec0"/>
    <ds:schemaRef ds:uri="ffb27e57-fc81-4cde-85ca-dad5afb84e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5451040-0D93-4732-8261-B4FFB8A3FC5A}">
  <ds:schemaRefs>
    <ds:schemaRef ds:uri="http://purl.org/dc/elements/1.1/"/>
    <ds:schemaRef ds:uri="http://schemas.microsoft.com/office/infopath/2007/PartnerControls"/>
    <ds:schemaRef ds:uri="http://schemas.microsoft.com/office/2006/documentManagement/types"/>
    <ds:schemaRef ds:uri="http://www.w3.org/XML/1998/namespace"/>
    <ds:schemaRef ds:uri="http://purl.org/dc/terms/"/>
    <ds:schemaRef ds:uri="http://schemas.microsoft.com/office/2006/metadata/properties"/>
    <ds:schemaRef ds:uri="c227adb6-31c0-4439-96b7-831750040ec0"/>
    <ds:schemaRef ds:uri="http://schemas.openxmlformats.org/package/2006/metadata/core-properties"/>
    <ds:schemaRef ds:uri="ffb27e57-fc81-4cde-85ca-dad5afb84ea3"/>
    <ds:schemaRef ds:uri="http://purl.org/dc/dcmitype/"/>
  </ds:schemaRefs>
</ds:datastoreItem>
</file>

<file path=customXml/itemProps3.xml><?xml version="1.0" encoding="utf-8"?>
<ds:datastoreItem xmlns:ds="http://schemas.openxmlformats.org/officeDocument/2006/customXml" ds:itemID="{4015C528-C51B-49CE-A76E-5C91681BEA2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318</TotalTime>
  <Words>802</Words>
  <Application>Microsoft Office PowerPoint</Application>
  <PresentationFormat>Custom</PresentationFormat>
  <Paragraphs>124</Paragraphs>
  <Slides>11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Calibri</vt:lpstr>
      <vt:lpstr>TT Rounds Condensed Bold</vt:lpstr>
      <vt:lpstr>Lato</vt:lpstr>
      <vt:lpstr>Calibri Light</vt:lpstr>
      <vt:lpstr>Gill Sans Nova Light</vt:lpstr>
      <vt:lpstr>Arial</vt:lpstr>
      <vt:lpstr>TT Rounds Condensed</vt:lpstr>
      <vt:lpstr>TT Rounds Condensed Light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Supporting Escalation and De-Escalation.pptx</dc:title>
  <cp:lastModifiedBy>Kylie Kammerer @CDBS</cp:lastModifiedBy>
  <cp:revision>1</cp:revision>
  <cp:lastPrinted>2025-03-13T10:15:14Z</cp:lastPrinted>
  <dcterms:created xsi:type="dcterms:W3CDTF">2006-08-16T00:00:00Z</dcterms:created>
  <dcterms:modified xsi:type="dcterms:W3CDTF">2025-03-14T03:56:31Z</dcterms:modified>
  <dc:identifier>DAF5R7FZ274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0x010100A8C78ABACDCB874F859A4CB2D0BD6ED0</vt:lpwstr>
  </property>
  <property fmtid="{D5CDD505-2E9C-101B-9397-08002B2CF9AE}" pid="3" name="MediaServiceImageTags">
    <vt:lpwstr/>
  </property>
</Properties>
</file>