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4"/>
  </p:sldMasterIdLst>
  <p:notesMasterIdLst>
    <p:notesMasterId r:id="rId26"/>
  </p:notesMasterIdLst>
  <p:sldIdLst>
    <p:sldId id="272" r:id="rId5"/>
    <p:sldId id="289" r:id="rId6"/>
    <p:sldId id="282" r:id="rId7"/>
    <p:sldId id="274" r:id="rId8"/>
    <p:sldId id="275" r:id="rId9"/>
    <p:sldId id="285" r:id="rId10"/>
    <p:sldId id="281" r:id="rId11"/>
    <p:sldId id="283" r:id="rId12"/>
    <p:sldId id="278" r:id="rId13"/>
    <p:sldId id="286" r:id="rId14"/>
    <p:sldId id="287" r:id="rId15"/>
    <p:sldId id="276" r:id="rId16"/>
    <p:sldId id="292" r:id="rId17"/>
    <p:sldId id="277" r:id="rId18"/>
    <p:sldId id="293" r:id="rId19"/>
    <p:sldId id="290" r:id="rId20"/>
    <p:sldId id="288" r:id="rId21"/>
    <p:sldId id="294" r:id="rId22"/>
    <p:sldId id="279" r:id="rId23"/>
    <p:sldId id="291" r:id="rId24"/>
    <p:sldId id="304" r:id="rId25"/>
  </p:sldIdLst>
  <p:sldSz cx="6858000" cy="9906000" type="A4"/>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A9CE2E-8DE0-4311-B235-000418FF5A6F}" v="1" dt="2024-01-09T00:02:50.277"/>
  </p1510:revLst>
</p1510:revInfo>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229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y Oldfield" userId="70052713-6971-476d-b7a0-e69ed65d9c6d" providerId="ADAL" clId="{B8A9CE2E-8DE0-4311-B235-000418FF5A6F}"/>
    <pc:docChg chg="custSel modSld modMainMaster">
      <pc:chgData name="Kelly Oldfield" userId="70052713-6971-476d-b7a0-e69ed65d9c6d" providerId="ADAL" clId="{B8A9CE2E-8DE0-4311-B235-000418FF5A6F}" dt="2024-01-09T00:02:50.830" v="1" actId="27636"/>
      <pc:docMkLst>
        <pc:docMk/>
      </pc:docMkLst>
      <pc:sldChg chg="modSp">
        <pc:chgData name="Kelly Oldfield" userId="70052713-6971-476d-b7a0-e69ed65d9c6d" providerId="ADAL" clId="{B8A9CE2E-8DE0-4311-B235-000418FF5A6F}" dt="2024-01-09T00:02:50.277" v="0"/>
        <pc:sldMkLst>
          <pc:docMk/>
          <pc:sldMk cId="112606551" sldId="279"/>
        </pc:sldMkLst>
        <pc:spChg chg="mod">
          <ac:chgData name="Kelly Oldfield" userId="70052713-6971-476d-b7a0-e69ed65d9c6d" providerId="ADAL" clId="{B8A9CE2E-8DE0-4311-B235-000418FF5A6F}" dt="2024-01-09T00:02:50.277" v="0"/>
          <ac:spMkLst>
            <pc:docMk/>
            <pc:sldMk cId="112606551" sldId="279"/>
            <ac:spMk id="2" creationId="{00000000-0000-0000-0000-000000000000}"/>
          </ac:spMkLst>
        </pc:spChg>
      </pc:sldChg>
      <pc:sldChg chg="modSp mod">
        <pc:chgData name="Kelly Oldfield" userId="70052713-6971-476d-b7a0-e69ed65d9c6d" providerId="ADAL" clId="{B8A9CE2E-8DE0-4311-B235-000418FF5A6F}" dt="2024-01-09T00:02:50.830" v="1" actId="27636"/>
        <pc:sldMkLst>
          <pc:docMk/>
          <pc:sldMk cId="3137782469" sldId="281"/>
        </pc:sldMkLst>
        <pc:spChg chg="mod">
          <ac:chgData name="Kelly Oldfield" userId="70052713-6971-476d-b7a0-e69ed65d9c6d" providerId="ADAL" clId="{B8A9CE2E-8DE0-4311-B235-000418FF5A6F}" dt="2024-01-09T00:02:50.830" v="1" actId="27636"/>
          <ac:spMkLst>
            <pc:docMk/>
            <pc:sldMk cId="3137782469" sldId="281"/>
            <ac:spMk id="3" creationId="{041BD593-AD6E-46E2-8925-5B1A7C98444F}"/>
          </ac:spMkLst>
        </pc:spChg>
      </pc:sldChg>
      <pc:sldChg chg="modSp">
        <pc:chgData name="Kelly Oldfield" userId="70052713-6971-476d-b7a0-e69ed65d9c6d" providerId="ADAL" clId="{B8A9CE2E-8DE0-4311-B235-000418FF5A6F}" dt="2024-01-09T00:02:50.277" v="0"/>
        <pc:sldMkLst>
          <pc:docMk/>
          <pc:sldMk cId="177626564" sldId="282"/>
        </pc:sldMkLst>
        <pc:spChg chg="mod">
          <ac:chgData name="Kelly Oldfield" userId="70052713-6971-476d-b7a0-e69ed65d9c6d" providerId="ADAL" clId="{B8A9CE2E-8DE0-4311-B235-000418FF5A6F}" dt="2024-01-09T00:02:50.277" v="0"/>
          <ac:spMkLst>
            <pc:docMk/>
            <pc:sldMk cId="177626564" sldId="282"/>
            <ac:spMk id="2" creationId="{4593916F-8A5B-43BE-9711-0D9BFC72683D}"/>
          </ac:spMkLst>
        </pc:spChg>
        <pc:spChg chg="mod">
          <ac:chgData name="Kelly Oldfield" userId="70052713-6971-476d-b7a0-e69ed65d9c6d" providerId="ADAL" clId="{B8A9CE2E-8DE0-4311-B235-000418FF5A6F}" dt="2024-01-09T00:02:50.277" v="0"/>
          <ac:spMkLst>
            <pc:docMk/>
            <pc:sldMk cId="177626564" sldId="282"/>
            <ac:spMk id="3" creationId="{68E662B9-150A-41C6-B638-07ABFE026718}"/>
          </ac:spMkLst>
        </pc:spChg>
      </pc:sldChg>
      <pc:sldChg chg="modSp">
        <pc:chgData name="Kelly Oldfield" userId="70052713-6971-476d-b7a0-e69ed65d9c6d" providerId="ADAL" clId="{B8A9CE2E-8DE0-4311-B235-000418FF5A6F}" dt="2024-01-09T00:02:50.277" v="0"/>
        <pc:sldMkLst>
          <pc:docMk/>
          <pc:sldMk cId="1423564363" sldId="290"/>
        </pc:sldMkLst>
        <pc:spChg chg="mod">
          <ac:chgData name="Kelly Oldfield" userId="70052713-6971-476d-b7a0-e69ed65d9c6d" providerId="ADAL" clId="{B8A9CE2E-8DE0-4311-B235-000418FF5A6F}" dt="2024-01-09T00:02:50.277" v="0"/>
          <ac:spMkLst>
            <pc:docMk/>
            <pc:sldMk cId="1423564363" sldId="290"/>
            <ac:spMk id="3" creationId="{2CFA8994-0A84-6D0A-6DBA-E8F8CE4A66A5}"/>
          </ac:spMkLst>
        </pc:spChg>
      </pc:sldChg>
      <pc:sldChg chg="modSp">
        <pc:chgData name="Kelly Oldfield" userId="70052713-6971-476d-b7a0-e69ed65d9c6d" providerId="ADAL" clId="{B8A9CE2E-8DE0-4311-B235-000418FF5A6F}" dt="2024-01-09T00:02:50.277" v="0"/>
        <pc:sldMkLst>
          <pc:docMk/>
          <pc:sldMk cId="4018970799" sldId="304"/>
        </pc:sldMkLst>
        <pc:spChg chg="mod">
          <ac:chgData name="Kelly Oldfield" userId="70052713-6971-476d-b7a0-e69ed65d9c6d" providerId="ADAL" clId="{B8A9CE2E-8DE0-4311-B235-000418FF5A6F}" dt="2024-01-09T00:02:50.277" v="0"/>
          <ac:spMkLst>
            <pc:docMk/>
            <pc:sldMk cId="4018970799" sldId="304"/>
            <ac:spMk id="2" creationId="{255E1329-0F4F-A191-BDB1-281E5713C080}"/>
          </ac:spMkLst>
        </pc:spChg>
      </pc:sldChg>
      <pc:sldMasterChg chg="modTransition modSldLayout">
        <pc:chgData name="Kelly Oldfield" userId="70052713-6971-476d-b7a0-e69ed65d9c6d" providerId="ADAL" clId="{B8A9CE2E-8DE0-4311-B235-000418FF5A6F}" dt="2024-01-09T00:02:50.277" v="0"/>
        <pc:sldMasterMkLst>
          <pc:docMk/>
          <pc:sldMasterMk cId="52185924" sldId="2147483716"/>
        </pc:sldMasterMkLst>
        <pc:sldLayoutChg chg="addSp modTransition">
          <pc:chgData name="Kelly Oldfield" userId="70052713-6971-476d-b7a0-e69ed65d9c6d" providerId="ADAL" clId="{B8A9CE2E-8DE0-4311-B235-000418FF5A6F}" dt="2024-01-09T00:02:50.277" v="0"/>
          <pc:sldLayoutMkLst>
            <pc:docMk/>
            <pc:sldMasterMk cId="52185924" sldId="2147483716"/>
            <pc:sldLayoutMk cId="894433128" sldId="2147483717"/>
          </pc:sldLayoutMkLst>
          <pc:cxnChg chg="add">
            <ac:chgData name="Kelly Oldfield" userId="70052713-6971-476d-b7a0-e69ed65d9c6d" providerId="ADAL" clId="{B8A9CE2E-8DE0-4311-B235-000418FF5A6F}" dt="2024-01-09T00:02:50.277" v="0"/>
            <ac:cxnSpMkLst>
              <pc:docMk/>
              <pc:sldMasterMk cId="52185924" sldId="2147483716"/>
              <pc:sldLayoutMk cId="894433128" sldId="2147483717"/>
              <ac:cxnSpMk id="7" creationId="{D7C09555-F481-C6A1-699D-480C3BCDBAD0}"/>
            </ac:cxnSpMkLst>
          </pc:cxnChg>
          <pc:cxnChg chg="add">
            <ac:chgData name="Kelly Oldfield" userId="70052713-6971-476d-b7a0-e69ed65d9c6d" providerId="ADAL" clId="{B8A9CE2E-8DE0-4311-B235-000418FF5A6F}" dt="2024-01-09T00:02:50.277" v="0"/>
            <ac:cxnSpMkLst>
              <pc:docMk/>
              <pc:sldMasterMk cId="52185924" sldId="2147483716"/>
              <pc:sldLayoutMk cId="894433128" sldId="2147483717"/>
              <ac:cxnSpMk id="8" creationId="{19F21DE2-1546-2900-D81E-C10F6957A5AA}"/>
            </ac:cxnSpMkLst>
          </pc:cxnChg>
        </pc:sldLayoutChg>
        <pc:sldLayoutChg chg="modTransition">
          <pc:chgData name="Kelly Oldfield" userId="70052713-6971-476d-b7a0-e69ed65d9c6d" providerId="ADAL" clId="{B8A9CE2E-8DE0-4311-B235-000418FF5A6F}" dt="2024-01-09T00:02:50.277" v="0"/>
          <pc:sldLayoutMkLst>
            <pc:docMk/>
            <pc:sldMasterMk cId="52185924" sldId="2147483716"/>
            <pc:sldLayoutMk cId="1628770338" sldId="2147483718"/>
          </pc:sldLayoutMkLst>
        </pc:sldLayoutChg>
        <pc:sldLayoutChg chg="modTransition">
          <pc:chgData name="Kelly Oldfield" userId="70052713-6971-476d-b7a0-e69ed65d9c6d" providerId="ADAL" clId="{B8A9CE2E-8DE0-4311-B235-000418FF5A6F}" dt="2024-01-09T00:02:50.277" v="0"/>
          <pc:sldLayoutMkLst>
            <pc:docMk/>
            <pc:sldMasterMk cId="52185924" sldId="2147483716"/>
            <pc:sldLayoutMk cId="2619186381" sldId="2147483719"/>
          </pc:sldLayoutMkLst>
        </pc:sldLayoutChg>
        <pc:sldLayoutChg chg="modTransition">
          <pc:chgData name="Kelly Oldfield" userId="70052713-6971-476d-b7a0-e69ed65d9c6d" providerId="ADAL" clId="{B8A9CE2E-8DE0-4311-B235-000418FF5A6F}" dt="2024-01-09T00:02:50.277" v="0"/>
          <pc:sldLayoutMkLst>
            <pc:docMk/>
            <pc:sldMasterMk cId="52185924" sldId="2147483716"/>
            <pc:sldLayoutMk cId="2005035775" sldId="2147483720"/>
          </pc:sldLayoutMkLst>
        </pc:sldLayoutChg>
        <pc:sldLayoutChg chg="modTransition">
          <pc:chgData name="Kelly Oldfield" userId="70052713-6971-476d-b7a0-e69ed65d9c6d" providerId="ADAL" clId="{B8A9CE2E-8DE0-4311-B235-000418FF5A6F}" dt="2024-01-09T00:02:50.277" v="0"/>
          <pc:sldLayoutMkLst>
            <pc:docMk/>
            <pc:sldMasterMk cId="52185924" sldId="2147483716"/>
            <pc:sldLayoutMk cId="1747203093" sldId="2147483722"/>
          </pc:sldLayoutMkLst>
        </pc:sldLayoutChg>
        <pc:sldLayoutChg chg="modTransition">
          <pc:chgData name="Kelly Oldfield" userId="70052713-6971-476d-b7a0-e69ed65d9c6d" providerId="ADAL" clId="{B8A9CE2E-8DE0-4311-B235-000418FF5A6F}" dt="2024-01-09T00:02:50.277" v="0"/>
          <pc:sldLayoutMkLst>
            <pc:docMk/>
            <pc:sldMasterMk cId="52185924" sldId="2147483716"/>
            <pc:sldLayoutMk cId="1831755252" sldId="2147483723"/>
          </pc:sldLayoutMkLst>
        </pc:sldLayoutChg>
        <pc:sldLayoutChg chg="addSp">
          <pc:chgData name="Kelly Oldfield" userId="70052713-6971-476d-b7a0-e69ed65d9c6d" providerId="ADAL" clId="{B8A9CE2E-8DE0-4311-B235-000418FF5A6F}" dt="2024-01-09T00:02:50.277" v="0"/>
          <pc:sldLayoutMkLst>
            <pc:docMk/>
            <pc:sldMasterMk cId="52185924" sldId="2147483716"/>
            <pc:sldLayoutMk cId="791472534" sldId="2147483725"/>
          </pc:sldLayoutMkLst>
          <pc:spChg chg="add">
            <ac:chgData name="Kelly Oldfield" userId="70052713-6971-476d-b7a0-e69ed65d9c6d" providerId="ADAL" clId="{B8A9CE2E-8DE0-4311-B235-000418FF5A6F}" dt="2024-01-09T00:02:50.277" v="0"/>
            <ac:spMkLst>
              <pc:docMk/>
              <pc:sldMasterMk cId="52185924" sldId="2147483716"/>
              <pc:sldLayoutMk cId="791472534" sldId="2147483725"/>
              <ac:spMk id="8" creationId="{378250DF-7412-4405-706B-E5C1B8E7FB31}"/>
            </ac:spMkLst>
          </pc:spChg>
        </pc:sldLayoutChg>
      </pc:sldMasterChg>
    </pc:docChg>
  </pc:docChgLst>
  <pc:docChgLst>
    <pc:chgData name="Enquiries" userId="58c94178-e9d9-4e74-9e5c-daf2c5ec899a" providerId="ADAL" clId="{9038B061-5717-4CF4-8FF3-1B8F6056A6D8}"/>
    <pc:docChg chg="undo custSel addSld delSld modSld modNotesMaster">
      <pc:chgData name="Enquiries" userId="58c94178-e9d9-4e74-9e5c-daf2c5ec899a" providerId="ADAL" clId="{9038B061-5717-4CF4-8FF3-1B8F6056A6D8}" dt="2023-08-28T06:06:48.239" v="56"/>
      <pc:docMkLst>
        <pc:docMk/>
      </pc:docMkLst>
      <pc:sldChg chg="modNotes">
        <pc:chgData name="Enquiries" userId="58c94178-e9d9-4e74-9e5c-daf2c5ec899a" providerId="ADAL" clId="{9038B061-5717-4CF4-8FF3-1B8F6056A6D8}" dt="2023-08-28T06:06:48.239" v="56"/>
        <pc:sldMkLst>
          <pc:docMk/>
          <pc:sldMk cId="3549628654" sldId="272"/>
        </pc:sldMkLst>
      </pc:sldChg>
      <pc:sldChg chg="modSp mod">
        <pc:chgData name="Enquiries" userId="58c94178-e9d9-4e74-9e5c-daf2c5ec899a" providerId="ADAL" clId="{9038B061-5717-4CF4-8FF3-1B8F6056A6D8}" dt="2023-08-28T05:57:03.657" v="5" actId="1076"/>
        <pc:sldMkLst>
          <pc:docMk/>
          <pc:sldMk cId="3339554045" sldId="274"/>
        </pc:sldMkLst>
        <pc:spChg chg="mod">
          <ac:chgData name="Enquiries" userId="58c94178-e9d9-4e74-9e5c-daf2c5ec899a" providerId="ADAL" clId="{9038B061-5717-4CF4-8FF3-1B8F6056A6D8}" dt="2023-08-28T05:57:03.657" v="5" actId="1076"/>
          <ac:spMkLst>
            <pc:docMk/>
            <pc:sldMk cId="3339554045" sldId="274"/>
            <ac:spMk id="2" creationId="{00000000-0000-0000-0000-000000000000}"/>
          </ac:spMkLst>
        </pc:spChg>
      </pc:sldChg>
      <pc:sldChg chg="modSp mod">
        <pc:chgData name="Enquiries" userId="58c94178-e9d9-4e74-9e5c-daf2c5ec899a" providerId="ADAL" clId="{9038B061-5717-4CF4-8FF3-1B8F6056A6D8}" dt="2023-08-28T05:57:15.361" v="6" actId="1076"/>
        <pc:sldMkLst>
          <pc:docMk/>
          <pc:sldMk cId="115085417" sldId="275"/>
        </pc:sldMkLst>
        <pc:spChg chg="mod">
          <ac:chgData name="Enquiries" userId="58c94178-e9d9-4e74-9e5c-daf2c5ec899a" providerId="ADAL" clId="{9038B061-5717-4CF4-8FF3-1B8F6056A6D8}" dt="2023-08-28T05:57:15.361" v="6" actId="1076"/>
          <ac:spMkLst>
            <pc:docMk/>
            <pc:sldMk cId="115085417" sldId="275"/>
            <ac:spMk id="2" creationId="{00000000-0000-0000-0000-000000000000}"/>
          </ac:spMkLst>
        </pc:spChg>
      </pc:sldChg>
      <pc:sldChg chg="modSp mod">
        <pc:chgData name="Enquiries" userId="58c94178-e9d9-4e74-9e5c-daf2c5ec899a" providerId="ADAL" clId="{9038B061-5717-4CF4-8FF3-1B8F6056A6D8}" dt="2023-08-28T05:57:43.564" v="7" actId="313"/>
        <pc:sldMkLst>
          <pc:docMk/>
          <pc:sldMk cId="2054880847" sldId="278"/>
        </pc:sldMkLst>
        <pc:spChg chg="mod">
          <ac:chgData name="Enquiries" userId="58c94178-e9d9-4e74-9e5c-daf2c5ec899a" providerId="ADAL" clId="{9038B061-5717-4CF4-8FF3-1B8F6056A6D8}" dt="2023-08-28T05:57:43.564" v="7" actId="313"/>
          <ac:spMkLst>
            <pc:docMk/>
            <pc:sldMk cId="2054880847" sldId="278"/>
            <ac:spMk id="2" creationId="{00000000-0000-0000-0000-000000000000}"/>
          </ac:spMkLst>
        </pc:spChg>
      </pc:sldChg>
      <pc:sldChg chg="modSp mod">
        <pc:chgData name="Enquiries" userId="58c94178-e9d9-4e74-9e5c-daf2c5ec899a" providerId="ADAL" clId="{9038B061-5717-4CF4-8FF3-1B8F6056A6D8}" dt="2023-08-28T05:56:44.149" v="4" actId="1076"/>
        <pc:sldMkLst>
          <pc:docMk/>
          <pc:sldMk cId="177626564" sldId="282"/>
        </pc:sldMkLst>
        <pc:spChg chg="mod">
          <ac:chgData name="Enquiries" userId="58c94178-e9d9-4e74-9e5c-daf2c5ec899a" providerId="ADAL" clId="{9038B061-5717-4CF4-8FF3-1B8F6056A6D8}" dt="2023-08-28T05:56:44.149" v="4" actId="1076"/>
          <ac:spMkLst>
            <pc:docMk/>
            <pc:sldMk cId="177626564" sldId="282"/>
            <ac:spMk id="3" creationId="{68E662B9-150A-41C6-B638-07ABFE026718}"/>
          </ac:spMkLst>
        </pc:spChg>
      </pc:sldChg>
      <pc:sldChg chg="modSp mod">
        <pc:chgData name="Enquiries" userId="58c94178-e9d9-4e74-9e5c-daf2c5ec899a" providerId="ADAL" clId="{9038B061-5717-4CF4-8FF3-1B8F6056A6D8}" dt="2023-08-28T06:05:43.334" v="55"/>
        <pc:sldMkLst>
          <pc:docMk/>
          <pc:sldMk cId="2443219428" sldId="289"/>
        </pc:sldMkLst>
        <pc:spChg chg="mod">
          <ac:chgData name="Enquiries" userId="58c94178-e9d9-4e74-9e5c-daf2c5ec899a" providerId="ADAL" clId="{9038B061-5717-4CF4-8FF3-1B8F6056A6D8}" dt="2023-08-28T06:05:43.334" v="55"/>
          <ac:spMkLst>
            <pc:docMk/>
            <pc:sldMk cId="2443219428" sldId="289"/>
            <ac:spMk id="3" creationId="{CA1C39DA-5710-4C3F-2A25-7177C50FD453}"/>
          </ac:spMkLst>
        </pc:spChg>
      </pc:sldChg>
      <pc:sldChg chg="new del">
        <pc:chgData name="Enquiries" userId="58c94178-e9d9-4e74-9e5c-daf2c5ec899a" providerId="ADAL" clId="{9038B061-5717-4CF4-8FF3-1B8F6056A6D8}" dt="2023-08-28T06:03:43.794" v="50" actId="47"/>
        <pc:sldMkLst>
          <pc:docMk/>
          <pc:sldMk cId="2155285052" sldId="295"/>
        </pc:sldMkLst>
      </pc:sldChg>
      <pc:sldChg chg="addSp delSp modSp add mod">
        <pc:chgData name="Enquiries" userId="58c94178-e9d9-4e74-9e5c-daf2c5ec899a" providerId="ADAL" clId="{9038B061-5717-4CF4-8FF3-1B8F6056A6D8}" dt="2023-08-28T06:04:22.245" v="53" actId="1076"/>
        <pc:sldMkLst>
          <pc:docMk/>
          <pc:sldMk cId="4018970799" sldId="304"/>
        </pc:sldMkLst>
        <pc:spChg chg="mod">
          <ac:chgData name="Enquiries" userId="58c94178-e9d9-4e74-9e5c-daf2c5ec899a" providerId="ADAL" clId="{9038B061-5717-4CF4-8FF3-1B8F6056A6D8}" dt="2023-08-28T06:04:17.920" v="52" actId="1076"/>
          <ac:spMkLst>
            <pc:docMk/>
            <pc:sldMk cId="4018970799" sldId="304"/>
            <ac:spMk id="3" creationId="{54B562E8-F5FA-616C-9D7B-F52E3C29DA87}"/>
          </ac:spMkLst>
        </pc:spChg>
        <pc:spChg chg="del mod">
          <ac:chgData name="Enquiries" userId="58c94178-e9d9-4e74-9e5c-daf2c5ec899a" providerId="ADAL" clId="{9038B061-5717-4CF4-8FF3-1B8F6056A6D8}" dt="2023-08-28T06:02:31.327" v="37" actId="478"/>
          <ac:spMkLst>
            <pc:docMk/>
            <pc:sldMk cId="4018970799" sldId="304"/>
            <ac:spMk id="4" creationId="{03CC1527-7688-B7E7-81CB-9C9116A536FE}"/>
          </ac:spMkLst>
        </pc:spChg>
        <pc:spChg chg="del">
          <ac:chgData name="Enquiries" userId="58c94178-e9d9-4e74-9e5c-daf2c5ec899a" providerId="ADAL" clId="{9038B061-5717-4CF4-8FF3-1B8F6056A6D8}" dt="2023-08-28T06:02:09.673" v="35" actId="478"/>
          <ac:spMkLst>
            <pc:docMk/>
            <pc:sldMk cId="4018970799" sldId="304"/>
            <ac:spMk id="8" creationId="{F4C01998-E1DA-2F68-F0C2-15CB9288F870}"/>
          </ac:spMkLst>
        </pc:spChg>
        <pc:spChg chg="add mod">
          <ac:chgData name="Enquiries" userId="58c94178-e9d9-4e74-9e5c-daf2c5ec899a" providerId="ADAL" clId="{9038B061-5717-4CF4-8FF3-1B8F6056A6D8}" dt="2023-08-28T06:03:28.434" v="46" actId="1076"/>
          <ac:spMkLst>
            <pc:docMk/>
            <pc:sldMk cId="4018970799" sldId="304"/>
            <ac:spMk id="9" creationId="{455F6EC5-9942-4708-F6EF-890316308214}"/>
          </ac:spMkLst>
        </pc:spChg>
        <pc:spChg chg="del">
          <ac:chgData name="Enquiries" userId="58c94178-e9d9-4e74-9e5c-daf2c5ec899a" providerId="ADAL" clId="{9038B061-5717-4CF4-8FF3-1B8F6056A6D8}" dt="2023-08-28T06:02:05.572" v="34" actId="478"/>
          <ac:spMkLst>
            <pc:docMk/>
            <pc:sldMk cId="4018970799" sldId="304"/>
            <ac:spMk id="43" creationId="{CD81BDC8-FE1D-83F1-45CB-DC163927C862}"/>
          </ac:spMkLst>
        </pc:spChg>
        <pc:picChg chg="mod">
          <ac:chgData name="Enquiries" userId="58c94178-e9d9-4e74-9e5c-daf2c5ec899a" providerId="ADAL" clId="{9038B061-5717-4CF4-8FF3-1B8F6056A6D8}" dt="2023-08-28T06:04:22.245" v="53" actId="1076"/>
          <ac:picMkLst>
            <pc:docMk/>
            <pc:sldMk cId="4018970799" sldId="304"/>
            <ac:picMk id="6" creationId="{28850240-C0C5-F681-6BDA-E435EA073BCE}"/>
          </ac:picMkLst>
        </pc:picChg>
        <pc:picChg chg="mod">
          <ac:chgData name="Enquiries" userId="58c94178-e9d9-4e74-9e5c-daf2c5ec899a" providerId="ADAL" clId="{9038B061-5717-4CF4-8FF3-1B8F6056A6D8}" dt="2023-08-28T06:04:08.410" v="51" actId="14100"/>
          <ac:picMkLst>
            <pc:docMk/>
            <pc:sldMk cId="4018970799" sldId="304"/>
            <ac:picMk id="7" creationId="{75645E3F-3998-C377-902C-3CFBEDFD2936}"/>
          </ac:picMkLst>
        </pc:picChg>
        <pc:picChg chg="mod">
          <ac:chgData name="Enquiries" userId="58c94178-e9d9-4e74-9e5c-daf2c5ec899a" providerId="ADAL" clId="{9038B061-5717-4CF4-8FF3-1B8F6056A6D8}" dt="2023-08-28T06:03:37.702" v="49" actId="1076"/>
          <ac:picMkLst>
            <pc:docMk/>
            <pc:sldMk cId="4018970799" sldId="304"/>
            <ac:picMk id="40" creationId="{2DC32A27-0541-6B6D-710C-5CE169B8F18F}"/>
          </ac:picMkLst>
        </pc:picChg>
      </pc:sldChg>
    </pc:docChg>
  </pc:docChgLst>
  <pc:docChgLst>
    <pc:chgData name="Kelly Oldfield" userId="70052713-6971-476d-b7a0-e69ed65d9c6d" providerId="ADAL" clId="{176B12FC-F6B7-46D8-A0E9-ABD91EDA3ACF}"/>
    <pc:docChg chg="custSel modSld">
      <pc:chgData name="Kelly Oldfield" userId="70052713-6971-476d-b7a0-e69ed65d9c6d" providerId="ADAL" clId="{176B12FC-F6B7-46D8-A0E9-ABD91EDA3ACF}" dt="2023-02-07T22:03:09.978" v="6" actId="2711"/>
      <pc:docMkLst>
        <pc:docMk/>
      </pc:docMkLst>
      <pc:sldChg chg="modSp mod">
        <pc:chgData name="Kelly Oldfield" userId="70052713-6971-476d-b7a0-e69ed65d9c6d" providerId="ADAL" clId="{176B12FC-F6B7-46D8-A0E9-ABD91EDA3ACF}" dt="2023-02-07T22:03:09.978" v="6" actId="2711"/>
        <pc:sldMkLst>
          <pc:docMk/>
          <pc:sldMk cId="3339554045" sldId="274"/>
        </pc:sldMkLst>
        <pc:spChg chg="mod">
          <ac:chgData name="Kelly Oldfield" userId="70052713-6971-476d-b7a0-e69ed65d9c6d" providerId="ADAL" clId="{176B12FC-F6B7-46D8-A0E9-ABD91EDA3ACF}" dt="2023-02-07T22:00:44.973" v="0" actId="27636"/>
          <ac:spMkLst>
            <pc:docMk/>
            <pc:sldMk cId="3339554045" sldId="274"/>
            <ac:spMk id="2" creationId="{00000000-0000-0000-0000-000000000000}"/>
          </ac:spMkLst>
        </pc:spChg>
        <pc:spChg chg="mod">
          <ac:chgData name="Kelly Oldfield" userId="70052713-6971-476d-b7a0-e69ed65d9c6d" providerId="ADAL" clId="{176B12FC-F6B7-46D8-A0E9-ABD91EDA3ACF}" dt="2023-02-07T22:03:09.978" v="6" actId="2711"/>
          <ac:spMkLst>
            <pc:docMk/>
            <pc:sldMk cId="3339554045" sldId="274"/>
            <ac:spMk id="3" creationId="{00000000-0000-0000-0000-000000000000}"/>
          </ac:spMkLst>
        </pc:spChg>
      </pc:sldChg>
      <pc:sldChg chg="modSp mod">
        <pc:chgData name="Kelly Oldfield" userId="70052713-6971-476d-b7a0-e69ed65d9c6d" providerId="ADAL" clId="{176B12FC-F6B7-46D8-A0E9-ABD91EDA3ACF}" dt="2023-02-07T22:00:45.040" v="1" actId="27636"/>
        <pc:sldMkLst>
          <pc:docMk/>
          <pc:sldMk cId="115085417" sldId="275"/>
        </pc:sldMkLst>
        <pc:spChg chg="mod">
          <ac:chgData name="Kelly Oldfield" userId="70052713-6971-476d-b7a0-e69ed65d9c6d" providerId="ADAL" clId="{176B12FC-F6B7-46D8-A0E9-ABD91EDA3ACF}" dt="2023-02-07T22:00:45.040" v="1" actId="27636"/>
          <ac:spMkLst>
            <pc:docMk/>
            <pc:sldMk cId="115085417" sldId="275"/>
            <ac:spMk id="2" creationId="{00000000-0000-0000-0000-000000000000}"/>
          </ac:spMkLst>
        </pc:spChg>
      </pc:sldChg>
      <pc:sldChg chg="modSp mod">
        <pc:chgData name="Kelly Oldfield" userId="70052713-6971-476d-b7a0-e69ed65d9c6d" providerId="ADAL" clId="{176B12FC-F6B7-46D8-A0E9-ABD91EDA3ACF}" dt="2023-02-07T22:00:45.091" v="2" actId="27636"/>
        <pc:sldMkLst>
          <pc:docMk/>
          <pc:sldMk cId="3137782469" sldId="281"/>
        </pc:sldMkLst>
        <pc:spChg chg="mod">
          <ac:chgData name="Kelly Oldfield" userId="70052713-6971-476d-b7a0-e69ed65d9c6d" providerId="ADAL" clId="{176B12FC-F6B7-46D8-A0E9-ABD91EDA3ACF}" dt="2023-02-07T22:00:45.091" v="2" actId="27636"/>
          <ac:spMkLst>
            <pc:docMk/>
            <pc:sldMk cId="3137782469" sldId="281"/>
            <ac:spMk id="3" creationId="{041BD593-AD6E-46E2-8925-5B1A7C98444F}"/>
          </ac:spMkLst>
        </pc:spChg>
      </pc:sldChg>
      <pc:sldChg chg="modSp mod modClrScheme chgLayout">
        <pc:chgData name="Kelly Oldfield" userId="70052713-6971-476d-b7a0-e69ed65d9c6d" providerId="ADAL" clId="{176B12FC-F6B7-46D8-A0E9-ABD91EDA3ACF}" dt="2023-02-07T22:03:01.113" v="5" actId="2711"/>
        <pc:sldMkLst>
          <pc:docMk/>
          <pc:sldMk cId="177626564" sldId="282"/>
        </pc:sldMkLst>
        <pc:spChg chg="mod ord">
          <ac:chgData name="Kelly Oldfield" userId="70052713-6971-476d-b7a0-e69ed65d9c6d" providerId="ADAL" clId="{176B12FC-F6B7-46D8-A0E9-ABD91EDA3ACF}" dt="2023-02-07T22:03:01.113" v="5" actId="2711"/>
          <ac:spMkLst>
            <pc:docMk/>
            <pc:sldMk cId="177626564" sldId="282"/>
            <ac:spMk id="2" creationId="{4593916F-8A5B-43BE-9711-0D9BFC72683D}"/>
          </ac:spMkLst>
        </pc:spChg>
        <pc:spChg chg="mod ord">
          <ac:chgData name="Kelly Oldfield" userId="70052713-6971-476d-b7a0-e69ed65d9c6d" providerId="ADAL" clId="{176B12FC-F6B7-46D8-A0E9-ABD91EDA3ACF}" dt="2023-02-07T22:02:37.466" v="4" actId="700"/>
          <ac:spMkLst>
            <pc:docMk/>
            <pc:sldMk cId="177626564" sldId="282"/>
            <ac:spMk id="3" creationId="{68E662B9-150A-41C6-B638-07ABFE026718}"/>
          </ac:spMkLst>
        </pc:spChg>
      </pc:sldChg>
    </pc:docChg>
  </pc:docChgLst>
  <pc:docChgLst>
    <pc:chgData name="Enquiries" userId="S::enquiries@cdbspecialists.com.au::58c94178-e9d9-4e74-9e5c-daf2c5ec899a" providerId="AD" clId="Web-{A0C24FF1-B5C7-3234-D2AE-2BA0337553C6}"/>
    <pc:docChg chg="addSld delSld addMainMaster delMainMaster">
      <pc:chgData name="Enquiries" userId="S::enquiries@cdbspecialists.com.au::58c94178-e9d9-4e74-9e5c-daf2c5ec899a" providerId="AD" clId="Web-{A0C24FF1-B5C7-3234-D2AE-2BA0337553C6}" dt="2023-02-12T09:23:48.052" v="1"/>
      <pc:docMkLst>
        <pc:docMk/>
      </pc:docMkLst>
      <pc:sldChg chg="add del">
        <pc:chgData name="Enquiries" userId="S::enquiries@cdbspecialists.com.au::58c94178-e9d9-4e74-9e5c-daf2c5ec899a" providerId="AD" clId="Web-{A0C24FF1-B5C7-3234-D2AE-2BA0337553C6}" dt="2023-02-12T09:23:48.052" v="1"/>
        <pc:sldMkLst>
          <pc:docMk/>
          <pc:sldMk cId="2734988533" sldId="295"/>
        </pc:sldMkLst>
      </pc:sldChg>
      <pc:sldMasterChg chg="add del addSldLayout delSldLayout">
        <pc:chgData name="Enquiries" userId="S::enquiries@cdbspecialists.com.au::58c94178-e9d9-4e74-9e5c-daf2c5ec899a" providerId="AD" clId="Web-{A0C24FF1-B5C7-3234-D2AE-2BA0337553C6}" dt="2023-02-12T09:23:48.052" v="1"/>
        <pc:sldMasterMkLst>
          <pc:docMk/>
          <pc:sldMasterMk cId="4236469983" sldId="2147483677"/>
        </pc:sldMasterMkLst>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4094011865" sldId="2147483678"/>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3299803418" sldId="2147483679"/>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2257705922" sldId="2147483680"/>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2753812250" sldId="2147483681"/>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2599672036" sldId="2147483682"/>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3543535922" sldId="2147483683"/>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3804589812" sldId="2147483684"/>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1150028710" sldId="2147483685"/>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543903346" sldId="2147483686"/>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997328870" sldId="2147483687"/>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513991833" sldId="2147483688"/>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3708140095" sldId="2147483689"/>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1858763178" sldId="2147483690"/>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3110092134" sldId="2147483691"/>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2311741085" sldId="2147483692"/>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4145303993" sldId="2147483693"/>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1861013573" sldId="2147483694"/>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77465379" sldId="2147483695"/>
          </pc:sldLayoutMkLst>
        </pc:sldLayoutChg>
        <pc:sldLayoutChg chg="add del">
          <pc:chgData name="Enquiries" userId="S::enquiries@cdbspecialists.com.au::58c94178-e9d9-4e74-9e5c-daf2c5ec899a" providerId="AD" clId="Web-{A0C24FF1-B5C7-3234-D2AE-2BA0337553C6}" dt="2023-02-12T09:23:48.052" v="1"/>
          <pc:sldLayoutMkLst>
            <pc:docMk/>
            <pc:sldMasterMk cId="4236469983" sldId="2147483677"/>
            <pc:sldLayoutMk cId="1077248616" sldId="214748369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4871" cy="502676"/>
          </a:xfrm>
          <a:prstGeom prst="rect">
            <a:avLst/>
          </a:prstGeom>
        </p:spPr>
        <p:txBody>
          <a:bodyPr vert="horz" lIns="96606" tIns="48303" rIns="96606" bIns="48303" rtlCol="0"/>
          <a:lstStyle>
            <a:lvl1pPr algn="l">
              <a:defRPr sz="1300"/>
            </a:lvl1pPr>
          </a:lstStyle>
          <a:p>
            <a:endParaRPr lang="en-US"/>
          </a:p>
        </p:txBody>
      </p:sp>
      <p:sp>
        <p:nvSpPr>
          <p:cNvPr id="3" name="Date Placeholder 2"/>
          <p:cNvSpPr>
            <a:spLocks noGrp="1"/>
          </p:cNvSpPr>
          <p:nvPr>
            <p:ph type="dt" idx="1"/>
          </p:nvPr>
        </p:nvSpPr>
        <p:spPr>
          <a:xfrm>
            <a:off x="3901699" y="0"/>
            <a:ext cx="2984871" cy="502676"/>
          </a:xfrm>
          <a:prstGeom prst="rect">
            <a:avLst/>
          </a:prstGeom>
        </p:spPr>
        <p:txBody>
          <a:bodyPr vert="horz" lIns="96606" tIns="48303" rIns="96606" bIns="48303" rtlCol="0"/>
          <a:lstStyle>
            <a:lvl1pPr algn="r">
              <a:defRPr sz="1300"/>
            </a:lvl1pPr>
          </a:lstStyle>
          <a:p>
            <a:fld id="{71BD4573-58E7-4156-A133-2731F5F8D1A6}" type="datetimeFigureOut">
              <a:rPr lang="en-US" smtClean="0"/>
              <a:t>1/9/2024</a:t>
            </a:fld>
            <a:endParaRPr lang="en-US"/>
          </a:p>
        </p:txBody>
      </p:sp>
      <p:sp>
        <p:nvSpPr>
          <p:cNvPr id="4" name="Slide Image Placeholder 3"/>
          <p:cNvSpPr>
            <a:spLocks noGrp="1" noRot="1" noChangeAspect="1"/>
          </p:cNvSpPr>
          <p:nvPr>
            <p:ph type="sldImg" idx="2"/>
          </p:nvPr>
        </p:nvSpPr>
        <p:spPr>
          <a:xfrm>
            <a:off x="2273300" y="1252538"/>
            <a:ext cx="2341563" cy="3381375"/>
          </a:xfrm>
          <a:prstGeom prst="rect">
            <a:avLst/>
          </a:prstGeom>
          <a:noFill/>
          <a:ln w="12700">
            <a:solidFill>
              <a:prstClr val="black"/>
            </a:solidFill>
          </a:ln>
        </p:spPr>
        <p:txBody>
          <a:bodyPr vert="horz" lIns="96606" tIns="48303" rIns="96606" bIns="48303" rtlCol="0" anchor="ctr"/>
          <a:lstStyle/>
          <a:p>
            <a:endParaRPr lang="en-US"/>
          </a:p>
        </p:txBody>
      </p:sp>
      <p:sp>
        <p:nvSpPr>
          <p:cNvPr id="5" name="Notes Placehold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516039"/>
            <a:ext cx="2984871" cy="502674"/>
          </a:xfrm>
          <a:prstGeom prst="rect">
            <a:avLst/>
          </a:prstGeom>
        </p:spPr>
        <p:txBody>
          <a:bodyPr vert="horz" lIns="96606" tIns="48303" rIns="96606" bIns="48303" rtlCol="0" anchor="b"/>
          <a:lstStyle>
            <a:lvl1pPr algn="l">
              <a:defRPr sz="1300"/>
            </a:lvl1pPr>
          </a:lstStyle>
          <a:p>
            <a:endParaRPr lang="en-US"/>
          </a:p>
        </p:txBody>
      </p:sp>
      <p:sp>
        <p:nvSpPr>
          <p:cNvPr id="7" name="Slide Number Placeholder 6"/>
          <p:cNvSpPr>
            <a:spLocks noGrp="1"/>
          </p:cNvSpPr>
          <p:nvPr>
            <p:ph type="sldNum" sz="quarter" idx="5"/>
          </p:nvPr>
        </p:nvSpPr>
        <p:spPr>
          <a:xfrm>
            <a:off x="3901699" y="9516039"/>
            <a:ext cx="2984871" cy="502674"/>
          </a:xfrm>
          <a:prstGeom prst="rect">
            <a:avLst/>
          </a:prstGeom>
        </p:spPr>
        <p:txBody>
          <a:bodyPr vert="horz" lIns="96606" tIns="48303" rIns="96606" bIns="48303" rtlCol="0" anchor="b"/>
          <a:lstStyle>
            <a:lvl1pPr algn="r">
              <a:defRPr sz="1300"/>
            </a:lvl1pPr>
          </a:lstStyle>
          <a:p>
            <a:fld id="{893B0CF2-7F87-4E02-A248-870047730F99}" type="slidenum">
              <a:rPr lang="en-US" smtClean="0"/>
              <a:t>‹#›</a:t>
            </a:fld>
            <a:endParaRPr lang="en-US"/>
          </a:p>
        </p:txBody>
      </p:sp>
    </p:spTree>
    <p:extLst>
      <p:ext uri="{BB962C8B-B14F-4D97-AF65-F5344CB8AC3E}">
        <p14:creationId xmlns:p14="http://schemas.microsoft.com/office/powerpoint/2010/main"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3300" y="1252538"/>
            <a:ext cx="2341563" cy="33813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3B0CF2-7F87-4E02-A248-870047730F99}" type="slidenum">
              <a:rPr lang="en-US" smtClean="0"/>
              <a:t>1</a:t>
            </a:fld>
            <a:endParaRPr lang="en-US"/>
          </a:p>
        </p:txBody>
      </p:sp>
    </p:spTree>
    <p:extLst>
      <p:ext uri="{BB962C8B-B14F-4D97-AF65-F5344CB8AC3E}">
        <p14:creationId xmlns:p14="http://schemas.microsoft.com/office/powerpoint/2010/main" val="1495133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6F4EE-E9FD-98FE-7D2F-83AFD817F45F}"/>
              </a:ext>
            </a:extLst>
          </p:cNvPr>
          <p:cNvSpPr>
            <a:spLocks noGrp="1"/>
          </p:cNvSpPr>
          <p:nvPr>
            <p:ph type="ctrTitle"/>
          </p:nvPr>
        </p:nvSpPr>
        <p:spPr>
          <a:xfrm>
            <a:off x="857250" y="1621191"/>
            <a:ext cx="5143500" cy="3448756"/>
          </a:xfrm>
        </p:spPr>
        <p:txBody>
          <a:bodyPr anchor="b"/>
          <a:lstStyle>
            <a:lvl1pPr algn="ctr">
              <a:defRPr sz="3375"/>
            </a:lvl1pPr>
          </a:lstStyle>
          <a:p>
            <a:r>
              <a:rPr lang="en-US"/>
              <a:t>Click to edit Master title style</a:t>
            </a:r>
            <a:endParaRPr lang="en-AU"/>
          </a:p>
        </p:txBody>
      </p:sp>
      <p:sp>
        <p:nvSpPr>
          <p:cNvPr id="3" name="Subtitle 2">
            <a:extLst>
              <a:ext uri="{FF2B5EF4-FFF2-40B4-BE49-F238E27FC236}">
                <a16:creationId xmlns:a16="http://schemas.microsoft.com/office/drawing/2014/main" id="{2EE720F3-DC1F-AFEE-6383-54A2238DC9D6}"/>
              </a:ext>
            </a:extLst>
          </p:cNvPr>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7105C7A7-7C78-D67E-5EA8-33F394DA984E}"/>
              </a:ext>
            </a:extLst>
          </p:cNvPr>
          <p:cNvSpPr>
            <a:spLocks noGrp="1"/>
          </p:cNvSpPr>
          <p:nvPr>
            <p:ph type="dt" sz="half" idx="10"/>
          </p:nvPr>
        </p:nvSpPr>
        <p:spPr/>
        <p:txBody>
          <a:bodyPr/>
          <a:lstStyle/>
          <a:p>
            <a:fld id="{021A1D30-C0A0-4124-A783-34D9F15FA0FE}" type="datetime1">
              <a:rPr lang="en-US" smtClean="0"/>
              <a:t>1/9/2024</a:t>
            </a:fld>
            <a:endParaRPr lang="en-US"/>
          </a:p>
        </p:txBody>
      </p:sp>
      <p:sp>
        <p:nvSpPr>
          <p:cNvPr id="5" name="Footer Placeholder 4">
            <a:extLst>
              <a:ext uri="{FF2B5EF4-FFF2-40B4-BE49-F238E27FC236}">
                <a16:creationId xmlns:a16="http://schemas.microsoft.com/office/drawing/2014/main" id="{5AC4DC83-E512-B9EE-27C3-AB73EBF971A0}"/>
              </a:ext>
            </a:extLst>
          </p:cNvPr>
          <p:cNvSpPr>
            <a:spLocks noGrp="1"/>
          </p:cNvSpPr>
          <p:nvPr>
            <p:ph type="ftr" sz="quarter" idx="11"/>
          </p:nvPr>
        </p:nvSpPr>
        <p:spPr/>
        <p:txBody>
          <a:bodyPr/>
          <a:lstStyle/>
          <a:p>
            <a:r>
              <a:rPr lang="en-US"/>
              <a:t>Add a footer</a:t>
            </a:r>
          </a:p>
        </p:txBody>
      </p:sp>
      <p:sp>
        <p:nvSpPr>
          <p:cNvPr id="6" name="Slide Number Placeholder 5">
            <a:extLst>
              <a:ext uri="{FF2B5EF4-FFF2-40B4-BE49-F238E27FC236}">
                <a16:creationId xmlns:a16="http://schemas.microsoft.com/office/drawing/2014/main" id="{3D91DEDA-2549-9B3F-C78A-EFBB557A2257}"/>
              </a:ext>
            </a:extLst>
          </p:cNvPr>
          <p:cNvSpPr>
            <a:spLocks noGrp="1"/>
          </p:cNvSpPr>
          <p:nvPr>
            <p:ph type="sldNum" sz="quarter" idx="12"/>
          </p:nvPr>
        </p:nvSpPr>
        <p:spPr/>
        <p:txBody>
          <a:bodyPr/>
          <a:lstStyle/>
          <a:p>
            <a:fld id="{401CF334-2D5C-4859-84A6-CA7E6E43FAEB}" type="slidenum">
              <a:rPr lang="en-US" smtClean="0"/>
              <a:t>‹#›</a:t>
            </a:fld>
            <a:endParaRPr lang="en-US"/>
          </a:p>
        </p:txBody>
      </p:sp>
      <p:cxnSp>
        <p:nvCxnSpPr>
          <p:cNvPr id="7" name="Straight Connector 6">
            <a:extLst>
              <a:ext uri="{FF2B5EF4-FFF2-40B4-BE49-F238E27FC236}">
                <a16:creationId xmlns:a16="http://schemas.microsoft.com/office/drawing/2014/main" id="{D7C09555-F481-C6A1-699D-480C3BCDBAD0}"/>
              </a:ext>
            </a:extLst>
          </p:cNvPr>
          <p:cNvCxnSpPr/>
          <p:nvPr userDrawn="1"/>
        </p:nvCxnSpPr>
        <p:spPr>
          <a:xfrm flipV="1">
            <a:off x="1715" y="8577049"/>
            <a:ext cx="4636" cy="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9F21DE2-1546-2900-D81E-C10F6957A5AA}"/>
              </a:ext>
            </a:extLst>
          </p:cNvPr>
          <p:cNvCxnSpPr/>
          <p:nvPr userDrawn="1"/>
        </p:nvCxnSpPr>
        <p:spPr>
          <a:xfrm flipV="1">
            <a:off x="1715" y="8577049"/>
            <a:ext cx="4636" cy="815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4433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3D345-5BF7-63E2-8A26-EC1F0B54AC4E}"/>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E63E3926-09D1-6CED-8F1A-1913932137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FB59B6A1-EFDE-661C-1A11-EBCE10BA7A80}"/>
              </a:ext>
            </a:extLst>
          </p:cNvPr>
          <p:cNvSpPr>
            <a:spLocks noGrp="1"/>
          </p:cNvSpPr>
          <p:nvPr>
            <p:ph type="dt" sz="half" idx="10"/>
          </p:nvPr>
        </p:nvSpPr>
        <p:spPr/>
        <p:txBody>
          <a:bodyPr/>
          <a:lstStyle/>
          <a:p>
            <a:fld id="{65F28077-7188-48C5-8679-2287FAC952E9}" type="datetime1">
              <a:rPr lang="en-US" smtClean="0"/>
              <a:t>1/9/2024</a:t>
            </a:fld>
            <a:endParaRPr lang="en-US"/>
          </a:p>
        </p:txBody>
      </p:sp>
      <p:sp>
        <p:nvSpPr>
          <p:cNvPr id="5" name="Footer Placeholder 4">
            <a:extLst>
              <a:ext uri="{FF2B5EF4-FFF2-40B4-BE49-F238E27FC236}">
                <a16:creationId xmlns:a16="http://schemas.microsoft.com/office/drawing/2014/main" id="{A20FDD0E-F872-2CC5-3D01-05D4A3F2BF62}"/>
              </a:ext>
            </a:extLst>
          </p:cNvPr>
          <p:cNvSpPr>
            <a:spLocks noGrp="1"/>
          </p:cNvSpPr>
          <p:nvPr>
            <p:ph type="ftr" sz="quarter" idx="11"/>
          </p:nvPr>
        </p:nvSpPr>
        <p:spPr/>
        <p:txBody>
          <a:bodyPr/>
          <a:lstStyle/>
          <a:p>
            <a:r>
              <a:rPr lang="en-US"/>
              <a:t>Add a footer</a:t>
            </a:r>
          </a:p>
        </p:txBody>
      </p:sp>
      <p:sp>
        <p:nvSpPr>
          <p:cNvPr id="6" name="Slide Number Placeholder 5">
            <a:extLst>
              <a:ext uri="{FF2B5EF4-FFF2-40B4-BE49-F238E27FC236}">
                <a16:creationId xmlns:a16="http://schemas.microsoft.com/office/drawing/2014/main" id="{4F454F17-F806-B7C5-C702-9F4B55AADBD6}"/>
              </a:ext>
            </a:extLst>
          </p:cNvPr>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62877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A4F3D-3C6F-029C-5A6E-FBADBB758BEB}"/>
              </a:ext>
            </a:extLst>
          </p:cNvPr>
          <p:cNvSpPr>
            <a:spLocks noGrp="1"/>
          </p:cNvSpPr>
          <p:nvPr>
            <p:ph type="title"/>
          </p:nvPr>
        </p:nvSpPr>
        <p:spPr>
          <a:xfrm>
            <a:off x="467916" y="2469622"/>
            <a:ext cx="5915025" cy="4120620"/>
          </a:xfrm>
        </p:spPr>
        <p:txBody>
          <a:bodyPr anchor="b"/>
          <a:lstStyle>
            <a:lvl1pPr>
              <a:defRPr sz="3375"/>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8F1E21F1-60A5-C298-812B-EFA46D44932A}"/>
              </a:ext>
            </a:extLst>
          </p:cNvPr>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375A94-B66E-B62C-FAFD-DBB1A9B81C6B}"/>
              </a:ext>
            </a:extLst>
          </p:cNvPr>
          <p:cNvSpPr>
            <a:spLocks noGrp="1"/>
          </p:cNvSpPr>
          <p:nvPr>
            <p:ph type="dt" sz="half" idx="10"/>
          </p:nvPr>
        </p:nvSpPr>
        <p:spPr/>
        <p:txBody>
          <a:bodyPr/>
          <a:lstStyle/>
          <a:p>
            <a:fld id="{D2DCB740-6776-4EE9-99FD-96D592FA5A23}" type="datetime1">
              <a:rPr lang="en-US" smtClean="0"/>
              <a:t>1/9/2024</a:t>
            </a:fld>
            <a:endParaRPr lang="en-US"/>
          </a:p>
        </p:txBody>
      </p:sp>
      <p:sp>
        <p:nvSpPr>
          <p:cNvPr id="5" name="Footer Placeholder 4">
            <a:extLst>
              <a:ext uri="{FF2B5EF4-FFF2-40B4-BE49-F238E27FC236}">
                <a16:creationId xmlns:a16="http://schemas.microsoft.com/office/drawing/2014/main" id="{914E4E90-14B9-903F-E444-A39B4DFAC2BB}"/>
              </a:ext>
            </a:extLst>
          </p:cNvPr>
          <p:cNvSpPr>
            <a:spLocks noGrp="1"/>
          </p:cNvSpPr>
          <p:nvPr>
            <p:ph type="ftr" sz="quarter" idx="11"/>
          </p:nvPr>
        </p:nvSpPr>
        <p:spPr/>
        <p:txBody>
          <a:bodyPr/>
          <a:lstStyle/>
          <a:p>
            <a:r>
              <a:rPr lang="en-US"/>
              <a:t>Add a footer</a:t>
            </a:r>
          </a:p>
        </p:txBody>
      </p:sp>
      <p:sp>
        <p:nvSpPr>
          <p:cNvPr id="6" name="Slide Number Placeholder 5">
            <a:extLst>
              <a:ext uri="{FF2B5EF4-FFF2-40B4-BE49-F238E27FC236}">
                <a16:creationId xmlns:a16="http://schemas.microsoft.com/office/drawing/2014/main" id="{DD2B4991-0239-E0FC-8247-5EF1AFE9BAD0}"/>
              </a:ext>
            </a:extLst>
          </p:cNvPr>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619186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DB363-9858-0E2B-0B35-DFC4B2CF86D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8D57813-A1A5-8B77-ED24-22D5F8F9C0A6}"/>
              </a:ext>
            </a:extLst>
          </p:cNvPr>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1AF3CDC8-277F-08CC-15C4-E869ED014EC8}"/>
              </a:ext>
            </a:extLst>
          </p:cNvPr>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7F59DD5D-E6A9-EE0B-89E9-9E398C58ABF9}"/>
              </a:ext>
            </a:extLst>
          </p:cNvPr>
          <p:cNvSpPr>
            <a:spLocks noGrp="1"/>
          </p:cNvSpPr>
          <p:nvPr>
            <p:ph type="dt" sz="half" idx="10"/>
          </p:nvPr>
        </p:nvSpPr>
        <p:spPr/>
        <p:txBody>
          <a:bodyPr/>
          <a:lstStyle/>
          <a:p>
            <a:fld id="{05F6BD99-6FFD-46C5-B5E2-43A34BDA2566}" type="datetime1">
              <a:rPr lang="en-US" smtClean="0"/>
              <a:t>1/9/2024</a:t>
            </a:fld>
            <a:endParaRPr lang="en-US"/>
          </a:p>
        </p:txBody>
      </p:sp>
      <p:sp>
        <p:nvSpPr>
          <p:cNvPr id="6" name="Footer Placeholder 5">
            <a:extLst>
              <a:ext uri="{FF2B5EF4-FFF2-40B4-BE49-F238E27FC236}">
                <a16:creationId xmlns:a16="http://schemas.microsoft.com/office/drawing/2014/main" id="{1F360AF5-DEEA-29D2-B49F-18E13823F926}"/>
              </a:ext>
            </a:extLst>
          </p:cNvPr>
          <p:cNvSpPr>
            <a:spLocks noGrp="1"/>
          </p:cNvSpPr>
          <p:nvPr>
            <p:ph type="ftr" sz="quarter" idx="11"/>
          </p:nvPr>
        </p:nvSpPr>
        <p:spPr/>
        <p:txBody>
          <a:bodyPr/>
          <a:lstStyle/>
          <a:p>
            <a:r>
              <a:rPr lang="en-US"/>
              <a:t>Add a footer</a:t>
            </a:r>
          </a:p>
        </p:txBody>
      </p:sp>
      <p:sp>
        <p:nvSpPr>
          <p:cNvPr id="7" name="Slide Number Placeholder 6">
            <a:extLst>
              <a:ext uri="{FF2B5EF4-FFF2-40B4-BE49-F238E27FC236}">
                <a16:creationId xmlns:a16="http://schemas.microsoft.com/office/drawing/2014/main" id="{3100BDFC-1897-2225-0872-E0941A0F4ADD}"/>
              </a:ext>
            </a:extLst>
          </p:cNvPr>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005035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6675A-7245-39B8-9E83-5A6357F7EB24}"/>
              </a:ext>
            </a:extLst>
          </p:cNvPr>
          <p:cNvSpPr>
            <a:spLocks noGrp="1"/>
          </p:cNvSpPr>
          <p:nvPr>
            <p:ph type="title"/>
          </p:nvPr>
        </p:nvSpPr>
        <p:spPr>
          <a:xfrm>
            <a:off x="472381" y="527404"/>
            <a:ext cx="5915025" cy="1914702"/>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BA820759-34B2-8D06-C6E5-186DB41E0389}"/>
              </a:ext>
            </a:extLst>
          </p:cNvPr>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B4C11-0658-9F71-6F30-992992BC6EC1}"/>
              </a:ext>
            </a:extLst>
          </p:cNvPr>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2BE76148-BE02-5EAE-6E07-B6D879A65469}"/>
              </a:ext>
            </a:extLst>
          </p:cNvPr>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A1BC3413-197D-B417-9A68-09EE6DED7C1C}"/>
              </a:ext>
            </a:extLst>
          </p:cNvPr>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4503D136-FEAF-2CC0-907A-D4B7F36DB4B8}"/>
              </a:ext>
            </a:extLst>
          </p:cNvPr>
          <p:cNvSpPr>
            <a:spLocks noGrp="1"/>
          </p:cNvSpPr>
          <p:nvPr>
            <p:ph type="dt" sz="half" idx="10"/>
          </p:nvPr>
        </p:nvSpPr>
        <p:spPr/>
        <p:txBody>
          <a:bodyPr/>
          <a:lstStyle/>
          <a:p>
            <a:fld id="{61146459-E3C3-4969-9224-5ED50B492D17}" type="datetime1">
              <a:rPr lang="en-US" smtClean="0"/>
              <a:pPr/>
              <a:t>1/9/2024</a:t>
            </a:fld>
            <a:endParaRPr lang="en-US"/>
          </a:p>
        </p:txBody>
      </p:sp>
      <p:sp>
        <p:nvSpPr>
          <p:cNvPr id="8" name="Footer Placeholder 7">
            <a:extLst>
              <a:ext uri="{FF2B5EF4-FFF2-40B4-BE49-F238E27FC236}">
                <a16:creationId xmlns:a16="http://schemas.microsoft.com/office/drawing/2014/main" id="{6D1A2900-8D97-04E7-E04B-75EAD265B5CC}"/>
              </a:ext>
            </a:extLst>
          </p:cNvPr>
          <p:cNvSpPr>
            <a:spLocks noGrp="1"/>
          </p:cNvSpPr>
          <p:nvPr>
            <p:ph type="ftr" sz="quarter" idx="11"/>
          </p:nvPr>
        </p:nvSpPr>
        <p:spPr/>
        <p:txBody>
          <a:bodyPr/>
          <a:lstStyle/>
          <a:p>
            <a:r>
              <a:rPr lang="en-US"/>
              <a:t>Add a footer</a:t>
            </a:r>
          </a:p>
        </p:txBody>
      </p:sp>
      <p:sp>
        <p:nvSpPr>
          <p:cNvPr id="9" name="Slide Number Placeholder 8">
            <a:extLst>
              <a:ext uri="{FF2B5EF4-FFF2-40B4-BE49-F238E27FC236}">
                <a16:creationId xmlns:a16="http://schemas.microsoft.com/office/drawing/2014/main" id="{B5A74F10-8AC7-AC80-F501-A0D5D5FB0E84}"/>
              </a:ext>
            </a:extLst>
          </p:cNvPr>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241569518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D6757-1001-99F4-3C85-F192EE9BB102}"/>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1E97BEA0-C6CE-18D7-5BA7-8B5A1B763776}"/>
              </a:ext>
            </a:extLst>
          </p:cNvPr>
          <p:cNvSpPr>
            <a:spLocks noGrp="1"/>
          </p:cNvSpPr>
          <p:nvPr>
            <p:ph type="dt" sz="half" idx="10"/>
          </p:nvPr>
        </p:nvSpPr>
        <p:spPr/>
        <p:txBody>
          <a:bodyPr/>
          <a:lstStyle/>
          <a:p>
            <a:fld id="{D55660E0-FA77-4473-A859-74127B089143}" type="datetime1">
              <a:rPr lang="en-US" smtClean="0"/>
              <a:t>1/9/2024</a:t>
            </a:fld>
            <a:endParaRPr lang="en-US"/>
          </a:p>
        </p:txBody>
      </p:sp>
      <p:sp>
        <p:nvSpPr>
          <p:cNvPr id="4" name="Footer Placeholder 3">
            <a:extLst>
              <a:ext uri="{FF2B5EF4-FFF2-40B4-BE49-F238E27FC236}">
                <a16:creationId xmlns:a16="http://schemas.microsoft.com/office/drawing/2014/main" id="{E5EC2174-4A3F-A249-0115-B7FFD5B64123}"/>
              </a:ext>
            </a:extLst>
          </p:cNvPr>
          <p:cNvSpPr>
            <a:spLocks noGrp="1"/>
          </p:cNvSpPr>
          <p:nvPr>
            <p:ph type="ftr" sz="quarter" idx="11"/>
          </p:nvPr>
        </p:nvSpPr>
        <p:spPr/>
        <p:txBody>
          <a:bodyPr/>
          <a:lstStyle/>
          <a:p>
            <a:r>
              <a:rPr lang="en-US"/>
              <a:t>Add a footer</a:t>
            </a:r>
          </a:p>
        </p:txBody>
      </p:sp>
      <p:sp>
        <p:nvSpPr>
          <p:cNvPr id="5" name="Slide Number Placeholder 4">
            <a:extLst>
              <a:ext uri="{FF2B5EF4-FFF2-40B4-BE49-F238E27FC236}">
                <a16:creationId xmlns:a16="http://schemas.microsoft.com/office/drawing/2014/main" id="{B70164CA-8B22-950B-EC67-F617EF0C6293}"/>
              </a:ext>
            </a:extLst>
          </p:cNvPr>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747203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4D8884-E525-B194-44EC-B082A5C2E79B}"/>
              </a:ext>
            </a:extLst>
          </p:cNvPr>
          <p:cNvSpPr>
            <a:spLocks noGrp="1"/>
          </p:cNvSpPr>
          <p:nvPr>
            <p:ph type="dt" sz="half" idx="10"/>
          </p:nvPr>
        </p:nvSpPr>
        <p:spPr/>
        <p:txBody>
          <a:bodyPr/>
          <a:lstStyle/>
          <a:p>
            <a:fld id="{3188D7B8-9F07-4899-827D-5F3CFDDEB574}" type="datetime1">
              <a:rPr lang="en-US" smtClean="0"/>
              <a:t>1/9/2024</a:t>
            </a:fld>
            <a:endParaRPr lang="en-US"/>
          </a:p>
        </p:txBody>
      </p:sp>
      <p:sp>
        <p:nvSpPr>
          <p:cNvPr id="3" name="Footer Placeholder 2">
            <a:extLst>
              <a:ext uri="{FF2B5EF4-FFF2-40B4-BE49-F238E27FC236}">
                <a16:creationId xmlns:a16="http://schemas.microsoft.com/office/drawing/2014/main" id="{4D3D052A-D10D-4215-18FC-59CD5F5CF85F}"/>
              </a:ext>
            </a:extLst>
          </p:cNvPr>
          <p:cNvSpPr>
            <a:spLocks noGrp="1"/>
          </p:cNvSpPr>
          <p:nvPr>
            <p:ph type="ftr" sz="quarter" idx="11"/>
          </p:nvPr>
        </p:nvSpPr>
        <p:spPr/>
        <p:txBody>
          <a:bodyPr/>
          <a:lstStyle/>
          <a:p>
            <a:r>
              <a:rPr lang="en-US"/>
              <a:t>Add a footer</a:t>
            </a:r>
          </a:p>
        </p:txBody>
      </p:sp>
      <p:sp>
        <p:nvSpPr>
          <p:cNvPr id="4" name="Slide Number Placeholder 3">
            <a:extLst>
              <a:ext uri="{FF2B5EF4-FFF2-40B4-BE49-F238E27FC236}">
                <a16:creationId xmlns:a16="http://schemas.microsoft.com/office/drawing/2014/main" id="{AFDFA3E9-50EF-F9DA-F6E8-211DE3D631A3}"/>
              </a:ext>
            </a:extLst>
          </p:cNvPr>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831755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3B31F-3C74-0F9A-D03D-892511DF754C}"/>
              </a:ext>
            </a:extLst>
          </p:cNvPr>
          <p:cNvSpPr>
            <a:spLocks noGrp="1"/>
          </p:cNvSpPr>
          <p:nvPr>
            <p:ph type="title"/>
          </p:nvPr>
        </p:nvSpPr>
        <p:spPr>
          <a:xfrm>
            <a:off x="472381" y="660400"/>
            <a:ext cx="2211883" cy="2311400"/>
          </a:xfrm>
        </p:spPr>
        <p:txBody>
          <a:bodyPr anchor="b"/>
          <a:lstStyle>
            <a:lvl1pPr>
              <a:defRPr sz="18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1DC3D391-BE3B-EB04-0F7C-69A623A09C53}"/>
              </a:ext>
            </a:extLst>
          </p:cNvPr>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7F3976D9-34CC-C139-6979-7D3137AB55E0}"/>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a:extLst>
              <a:ext uri="{FF2B5EF4-FFF2-40B4-BE49-F238E27FC236}">
                <a16:creationId xmlns:a16="http://schemas.microsoft.com/office/drawing/2014/main" id="{C4F1A899-81A2-CD64-296A-D029178C628A}"/>
              </a:ext>
            </a:extLst>
          </p:cNvPr>
          <p:cNvSpPr>
            <a:spLocks noGrp="1"/>
          </p:cNvSpPr>
          <p:nvPr>
            <p:ph type="dt" sz="half" idx="10"/>
          </p:nvPr>
        </p:nvSpPr>
        <p:spPr/>
        <p:txBody>
          <a:bodyPr/>
          <a:lstStyle/>
          <a:p>
            <a:fld id="{61146459-E3C3-4969-9224-5ED50B492D17}" type="datetime1">
              <a:rPr lang="en-US" smtClean="0"/>
              <a:pPr/>
              <a:t>1/9/2024</a:t>
            </a:fld>
            <a:endParaRPr lang="en-US"/>
          </a:p>
        </p:txBody>
      </p:sp>
      <p:sp>
        <p:nvSpPr>
          <p:cNvPr id="6" name="Footer Placeholder 5">
            <a:extLst>
              <a:ext uri="{FF2B5EF4-FFF2-40B4-BE49-F238E27FC236}">
                <a16:creationId xmlns:a16="http://schemas.microsoft.com/office/drawing/2014/main" id="{A86E797C-D41B-7F56-0202-06171A36208A}"/>
              </a:ext>
            </a:extLst>
          </p:cNvPr>
          <p:cNvSpPr>
            <a:spLocks noGrp="1"/>
          </p:cNvSpPr>
          <p:nvPr>
            <p:ph type="ftr" sz="quarter" idx="11"/>
          </p:nvPr>
        </p:nvSpPr>
        <p:spPr/>
        <p:txBody>
          <a:bodyPr/>
          <a:lstStyle/>
          <a:p>
            <a:r>
              <a:rPr lang="en-US"/>
              <a:t>Add a footer</a:t>
            </a:r>
          </a:p>
        </p:txBody>
      </p:sp>
      <p:sp>
        <p:nvSpPr>
          <p:cNvPr id="7" name="Slide Number Placeholder 6">
            <a:extLst>
              <a:ext uri="{FF2B5EF4-FFF2-40B4-BE49-F238E27FC236}">
                <a16:creationId xmlns:a16="http://schemas.microsoft.com/office/drawing/2014/main" id="{6126D178-EDC9-DBCF-8BC2-C5B4B631B3B3}"/>
              </a:ext>
            </a:extLst>
          </p:cNvPr>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5683002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A6C9A-1491-1381-2A6A-4B9DFDF15DAA}"/>
              </a:ext>
            </a:extLst>
          </p:cNvPr>
          <p:cNvSpPr>
            <a:spLocks noGrp="1"/>
          </p:cNvSpPr>
          <p:nvPr>
            <p:ph type="title"/>
          </p:nvPr>
        </p:nvSpPr>
        <p:spPr>
          <a:xfrm>
            <a:off x="472381" y="660400"/>
            <a:ext cx="2211883" cy="2311400"/>
          </a:xfrm>
        </p:spPr>
        <p:txBody>
          <a:bodyPr anchor="b"/>
          <a:lstStyle>
            <a:lvl1pPr>
              <a:defRPr sz="18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C5A9F1E7-CB00-FFB8-22C6-CCFDDD21ED4D}"/>
              </a:ext>
            </a:extLst>
          </p:cNvPr>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AU"/>
          </a:p>
        </p:txBody>
      </p:sp>
      <p:sp>
        <p:nvSpPr>
          <p:cNvPr id="4" name="Text Placeholder 3">
            <a:extLst>
              <a:ext uri="{FF2B5EF4-FFF2-40B4-BE49-F238E27FC236}">
                <a16:creationId xmlns:a16="http://schemas.microsoft.com/office/drawing/2014/main" id="{0CD5F1CA-D7CF-1759-832A-093039E2C525}"/>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a:extLst>
              <a:ext uri="{FF2B5EF4-FFF2-40B4-BE49-F238E27FC236}">
                <a16:creationId xmlns:a16="http://schemas.microsoft.com/office/drawing/2014/main" id="{303237AC-9BE6-AEA8-9986-B578432A8E26}"/>
              </a:ext>
            </a:extLst>
          </p:cNvPr>
          <p:cNvSpPr>
            <a:spLocks noGrp="1"/>
          </p:cNvSpPr>
          <p:nvPr>
            <p:ph type="dt" sz="half" idx="10"/>
          </p:nvPr>
        </p:nvSpPr>
        <p:spPr/>
        <p:txBody>
          <a:bodyPr/>
          <a:lstStyle/>
          <a:p>
            <a:r>
              <a:rPr lang="en-US"/>
              <a:t>BM 01/2023</a:t>
            </a:r>
          </a:p>
        </p:txBody>
      </p:sp>
      <p:sp>
        <p:nvSpPr>
          <p:cNvPr id="6" name="Footer Placeholder 5">
            <a:extLst>
              <a:ext uri="{FF2B5EF4-FFF2-40B4-BE49-F238E27FC236}">
                <a16:creationId xmlns:a16="http://schemas.microsoft.com/office/drawing/2014/main" id="{5FEE4D9D-E921-AA19-35BC-4481A6210D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8953DC-BE43-D1CA-901E-B8A61342B617}"/>
              </a:ext>
            </a:extLst>
          </p:cNvPr>
          <p:cNvSpPr>
            <a:spLocks noGrp="1"/>
          </p:cNvSpPr>
          <p:nvPr>
            <p:ph type="sldNum" sz="quarter" idx="12"/>
          </p:nvPr>
        </p:nvSpPr>
        <p:spPr/>
        <p:txBody>
          <a:bodyPr/>
          <a:lstStyle/>
          <a:p>
            <a:fld id="{58FB4751-880F-D840-AAA9-3A15815CC996}" type="slidenum">
              <a:rPr lang="en-US" smtClean="0"/>
              <a:t>‹#›</a:t>
            </a:fld>
            <a:endParaRPr lang="en-US"/>
          </a:p>
        </p:txBody>
      </p:sp>
      <p:sp>
        <p:nvSpPr>
          <p:cNvPr id="8" name="Freeform: Shape 7">
            <a:extLst>
              <a:ext uri="{FF2B5EF4-FFF2-40B4-BE49-F238E27FC236}">
                <a16:creationId xmlns:a16="http://schemas.microsoft.com/office/drawing/2014/main" id="{378250DF-7412-4405-706B-E5C1B8E7FB31}"/>
              </a:ext>
            </a:extLst>
          </p:cNvPr>
          <p:cNvSpPr/>
          <p:nvPr userDrawn="1"/>
        </p:nvSpPr>
        <p:spPr>
          <a:xfrm>
            <a:off x="3981765" y="2"/>
            <a:ext cx="2876236" cy="8902009"/>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rgbClr val="D8F5F0">
              <a:alpha val="33725"/>
            </a:srgbClr>
          </a:solidFill>
          <a:ln w="2245" cap="flat">
            <a:noFill/>
            <a:prstDash val="solid"/>
            <a:miter/>
          </a:ln>
        </p:spPr>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lvl="0"/>
            <a:endParaRPr lang="en-US" sz="1013">
              <a:solidFill>
                <a:schemeClr val="tx1"/>
              </a:solidFill>
            </a:endParaRPr>
          </a:p>
        </p:txBody>
      </p:sp>
    </p:spTree>
    <p:extLst>
      <p:ext uri="{BB962C8B-B14F-4D97-AF65-F5344CB8AC3E}">
        <p14:creationId xmlns:p14="http://schemas.microsoft.com/office/powerpoint/2010/main" val="791472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0C8FA-FA28-2957-420F-195D723395C0}"/>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D026F2A2-85B0-64E2-58DA-CCEBEEB6DE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9FC5800-4D9A-956F-B63F-85687D5C7993}"/>
              </a:ext>
            </a:extLst>
          </p:cNvPr>
          <p:cNvSpPr>
            <a:spLocks noGrp="1"/>
          </p:cNvSpPr>
          <p:nvPr>
            <p:ph type="dt" sz="half" idx="10"/>
          </p:nvPr>
        </p:nvSpPr>
        <p:spPr/>
        <p:txBody>
          <a:bodyPr/>
          <a:lstStyle/>
          <a:p>
            <a:fld id="{61146459-E3C3-4969-9224-5ED50B492D17}" type="datetime1">
              <a:rPr lang="en-US" smtClean="0"/>
              <a:pPr/>
              <a:t>1/9/2024</a:t>
            </a:fld>
            <a:endParaRPr lang="en-US"/>
          </a:p>
        </p:txBody>
      </p:sp>
      <p:sp>
        <p:nvSpPr>
          <p:cNvPr id="5" name="Footer Placeholder 4">
            <a:extLst>
              <a:ext uri="{FF2B5EF4-FFF2-40B4-BE49-F238E27FC236}">
                <a16:creationId xmlns:a16="http://schemas.microsoft.com/office/drawing/2014/main" id="{12809D08-4BE3-0533-6442-5EBB042A6AEC}"/>
              </a:ext>
            </a:extLst>
          </p:cNvPr>
          <p:cNvSpPr>
            <a:spLocks noGrp="1"/>
          </p:cNvSpPr>
          <p:nvPr>
            <p:ph type="ftr" sz="quarter" idx="11"/>
          </p:nvPr>
        </p:nvSpPr>
        <p:spPr/>
        <p:txBody>
          <a:bodyPr/>
          <a:lstStyle/>
          <a:p>
            <a:r>
              <a:rPr lang="en-US"/>
              <a:t>Add a footer</a:t>
            </a:r>
          </a:p>
        </p:txBody>
      </p:sp>
      <p:sp>
        <p:nvSpPr>
          <p:cNvPr id="6" name="Slide Number Placeholder 5">
            <a:extLst>
              <a:ext uri="{FF2B5EF4-FFF2-40B4-BE49-F238E27FC236}">
                <a16:creationId xmlns:a16="http://schemas.microsoft.com/office/drawing/2014/main" id="{8B1D8231-D954-4C05-50B2-72FD880BEEC6}"/>
              </a:ext>
            </a:extLst>
          </p:cNvPr>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60881246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DAD646-7D62-A382-010A-A537326DD735}"/>
              </a:ext>
            </a:extLst>
          </p:cNvPr>
          <p:cNvSpPr>
            <a:spLocks noGrp="1"/>
          </p:cNvSpPr>
          <p:nvPr>
            <p:ph type="title" orient="vert"/>
          </p:nvPr>
        </p:nvSpPr>
        <p:spPr>
          <a:xfrm>
            <a:off x="4907756" y="527403"/>
            <a:ext cx="1478756" cy="8394877"/>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9A7AB9E4-6914-A8CE-C2DE-150343AFB2DC}"/>
              </a:ext>
            </a:extLst>
          </p:cNvPr>
          <p:cNvSpPr>
            <a:spLocks noGrp="1"/>
          </p:cNvSpPr>
          <p:nvPr>
            <p:ph type="body" orient="vert" idx="1"/>
          </p:nvPr>
        </p:nvSpPr>
        <p:spPr>
          <a:xfrm>
            <a:off x="471487"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01D4AE5-E1ED-DF47-2435-B98CEE4B9F48}"/>
              </a:ext>
            </a:extLst>
          </p:cNvPr>
          <p:cNvSpPr>
            <a:spLocks noGrp="1"/>
          </p:cNvSpPr>
          <p:nvPr>
            <p:ph type="dt" sz="half" idx="10"/>
          </p:nvPr>
        </p:nvSpPr>
        <p:spPr/>
        <p:txBody>
          <a:bodyPr/>
          <a:lstStyle/>
          <a:p>
            <a:fld id="{61146459-E3C3-4969-9224-5ED50B492D17}" type="datetime1">
              <a:rPr lang="en-US" smtClean="0"/>
              <a:pPr/>
              <a:t>1/9/2024</a:t>
            </a:fld>
            <a:endParaRPr lang="en-US"/>
          </a:p>
        </p:txBody>
      </p:sp>
      <p:sp>
        <p:nvSpPr>
          <p:cNvPr id="5" name="Footer Placeholder 4">
            <a:extLst>
              <a:ext uri="{FF2B5EF4-FFF2-40B4-BE49-F238E27FC236}">
                <a16:creationId xmlns:a16="http://schemas.microsoft.com/office/drawing/2014/main" id="{539D3EC6-E5B2-F67E-B5A1-3EA60752D8D1}"/>
              </a:ext>
            </a:extLst>
          </p:cNvPr>
          <p:cNvSpPr>
            <a:spLocks noGrp="1"/>
          </p:cNvSpPr>
          <p:nvPr>
            <p:ph type="ftr" sz="quarter" idx="11"/>
          </p:nvPr>
        </p:nvSpPr>
        <p:spPr/>
        <p:txBody>
          <a:bodyPr/>
          <a:lstStyle/>
          <a:p>
            <a:r>
              <a:rPr lang="en-US"/>
              <a:t>Add a footer</a:t>
            </a:r>
          </a:p>
        </p:txBody>
      </p:sp>
      <p:sp>
        <p:nvSpPr>
          <p:cNvPr id="6" name="Slide Number Placeholder 5">
            <a:extLst>
              <a:ext uri="{FF2B5EF4-FFF2-40B4-BE49-F238E27FC236}">
                <a16:creationId xmlns:a16="http://schemas.microsoft.com/office/drawing/2014/main" id="{B5DB56DF-E8DB-B643-E3D7-4BC5CD0406E5}"/>
              </a:ext>
            </a:extLst>
          </p:cNvPr>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242535504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732C13-3B92-ADAE-70D4-24C1375DEA70}"/>
              </a:ext>
            </a:extLst>
          </p:cNvPr>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80E427FE-1255-A5A5-60AB-B3BE96EC2F38}"/>
              </a:ext>
            </a:extLst>
          </p:cNvPr>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DB5954D-2832-75BA-54B5-05DACDE85B46}"/>
              </a:ext>
            </a:extLst>
          </p:cNvPr>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61146459-E3C3-4969-9224-5ED50B492D17}" type="datetime1">
              <a:rPr lang="en-US" smtClean="0"/>
              <a:pPr/>
              <a:t>1/9/2024</a:t>
            </a:fld>
            <a:endParaRPr lang="en-US"/>
          </a:p>
        </p:txBody>
      </p:sp>
      <p:sp>
        <p:nvSpPr>
          <p:cNvPr id="5" name="Footer Placeholder 4">
            <a:extLst>
              <a:ext uri="{FF2B5EF4-FFF2-40B4-BE49-F238E27FC236}">
                <a16:creationId xmlns:a16="http://schemas.microsoft.com/office/drawing/2014/main" id="{D31186A3-794E-9EF2-455D-91257B85A653}"/>
              </a:ext>
            </a:extLst>
          </p:cNvPr>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r>
              <a:rPr lang="en-US"/>
              <a:t>Add a footer</a:t>
            </a:r>
          </a:p>
        </p:txBody>
      </p:sp>
      <p:sp>
        <p:nvSpPr>
          <p:cNvPr id="6" name="Slide Number Placeholder 5">
            <a:extLst>
              <a:ext uri="{FF2B5EF4-FFF2-40B4-BE49-F238E27FC236}">
                <a16:creationId xmlns:a16="http://schemas.microsoft.com/office/drawing/2014/main" id="{C7334462-5B05-849B-D653-5724D5A0BF50}"/>
              </a:ext>
            </a:extLst>
          </p:cNvPr>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52185924"/>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mailto:admin@cdbspecialists.com.au" TargetMode="External"/><Relationship Id="rId2" Type="http://schemas.openxmlformats.org/officeDocument/2006/relationships/hyperlink" Target="http://www.cdbspecialists.com.au/"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cdbspecialists.com.au/" TargetMode="External"/><Relationship Id="rId7" Type="http://schemas.openxmlformats.org/officeDocument/2006/relationships/image" Target="../media/image3.png"/><Relationship Id="rId2" Type="http://schemas.openxmlformats.org/officeDocument/2006/relationships/hyperlink" Target="mailto:admin@cdbspecialists.com.au" TargetMode="External"/><Relationship Id="rId1" Type="http://schemas.openxmlformats.org/officeDocument/2006/relationships/slideLayout" Target="../slideLayouts/slideLayout9.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hyperlink" Target="https://learning.cdbspecialists.com.au/"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Callout: Down Arrow 10">
            <a:extLst>
              <a:ext uri="{FF2B5EF4-FFF2-40B4-BE49-F238E27FC236}">
                <a16:creationId xmlns:a16="http://schemas.microsoft.com/office/drawing/2014/main" id="{B56E43DB-2DAB-EF66-7D65-742AA3628FF6}"/>
              </a:ext>
            </a:extLst>
          </p:cNvPr>
          <p:cNvSpPr/>
          <p:nvPr/>
        </p:nvSpPr>
        <p:spPr>
          <a:xfrm>
            <a:off x="992777" y="1410791"/>
            <a:ext cx="4957354" cy="1926771"/>
          </a:xfrm>
          <a:prstGeom prst="downArrowCallout">
            <a:avLst/>
          </a:prstGeom>
          <a:solidFill>
            <a:srgbClr val="00B0F0"/>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AU" sz="6000">
                <a:solidFill>
                  <a:schemeClr val="bg1"/>
                </a:solidFill>
                <a:latin typeface="Dreaming Outloud Pro" panose="03050502040302030504" pitchFamily="66" charset="0"/>
                <a:cs typeface="Dreaming Outloud Pro" panose="03050502040302030504" pitchFamily="66" charset="0"/>
              </a:rPr>
              <a:t>Play</a:t>
            </a:r>
          </a:p>
        </p:txBody>
      </p:sp>
      <p:sp>
        <p:nvSpPr>
          <p:cNvPr id="12" name="Callout: Down Arrow 11">
            <a:extLst>
              <a:ext uri="{FF2B5EF4-FFF2-40B4-BE49-F238E27FC236}">
                <a16:creationId xmlns:a16="http://schemas.microsoft.com/office/drawing/2014/main" id="{CB48E38B-22AD-7B95-4B7A-481CF3F28088}"/>
              </a:ext>
            </a:extLst>
          </p:cNvPr>
          <p:cNvSpPr/>
          <p:nvPr/>
        </p:nvSpPr>
        <p:spPr>
          <a:xfrm>
            <a:off x="992777" y="3757751"/>
            <a:ext cx="4957354" cy="1926771"/>
          </a:xfrm>
          <a:prstGeom prst="downArrowCallout">
            <a:avLst/>
          </a:prstGeom>
          <a:solidFill>
            <a:srgbClr val="92D050"/>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AU" sz="5400" b="1">
                <a:solidFill>
                  <a:schemeClr val="bg1"/>
                </a:solidFill>
                <a:latin typeface="Dreaming Outloud Pro" panose="03050502040302030504" pitchFamily="66" charset="0"/>
                <a:cs typeface="Dreaming Outloud Pro" panose="03050502040302030504" pitchFamily="66" charset="0"/>
              </a:rPr>
              <a:t>Explore</a:t>
            </a:r>
          </a:p>
        </p:txBody>
      </p:sp>
      <p:sp>
        <p:nvSpPr>
          <p:cNvPr id="13" name="Sun 12">
            <a:extLst>
              <a:ext uri="{FF2B5EF4-FFF2-40B4-BE49-F238E27FC236}">
                <a16:creationId xmlns:a16="http://schemas.microsoft.com/office/drawing/2014/main" id="{6C1811A5-4AD4-3E99-BEF1-093B3946FC3C}"/>
              </a:ext>
            </a:extLst>
          </p:cNvPr>
          <p:cNvSpPr/>
          <p:nvPr/>
        </p:nvSpPr>
        <p:spPr>
          <a:xfrm>
            <a:off x="679270" y="5793377"/>
            <a:ext cx="5649685" cy="3681550"/>
          </a:xfrm>
          <a:prstGeom prst="su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6600" b="1">
                <a:solidFill>
                  <a:schemeClr val="bg1"/>
                </a:solidFill>
                <a:latin typeface="Dreaming Outloud Pro" panose="03050502040302030504" pitchFamily="66" charset="0"/>
                <a:cs typeface="Dreaming Outloud Pro" panose="03050502040302030504" pitchFamily="66" charset="0"/>
              </a:rPr>
              <a:t>Gro</a:t>
            </a:r>
            <a:r>
              <a:rPr lang="en-AU" sz="6000" b="1">
                <a:solidFill>
                  <a:schemeClr val="bg1"/>
                </a:solidFill>
                <a:latin typeface="Dreaming Outloud Pro" panose="03050502040302030504" pitchFamily="66" charset="0"/>
                <a:cs typeface="Dreaming Outloud Pro" panose="03050502040302030504" pitchFamily="66" charset="0"/>
              </a:rPr>
              <a:t>w</a:t>
            </a:r>
            <a:endParaRPr lang="en-AU" sz="6600" b="1">
              <a:solidFill>
                <a:schemeClr val="bg1"/>
              </a:solidFill>
              <a:latin typeface="Dreaming Outloud Pro" panose="03050502040302030504" pitchFamily="66" charset="0"/>
              <a:cs typeface="Dreaming Outloud Pro" panose="03050502040302030504" pitchFamily="66" charset="0"/>
            </a:endParaRPr>
          </a:p>
        </p:txBody>
      </p:sp>
    </p:spTree>
    <p:extLst>
      <p:ext uri="{BB962C8B-B14F-4D97-AF65-F5344CB8AC3E}">
        <p14:creationId xmlns:p14="http://schemas.microsoft.com/office/powerpoint/2010/main" val="354962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1C39DA-5710-4C3F-2A25-7177C50FD453}"/>
              </a:ext>
            </a:extLst>
          </p:cNvPr>
          <p:cNvSpPr txBox="1"/>
          <p:nvPr/>
        </p:nvSpPr>
        <p:spPr>
          <a:xfrm>
            <a:off x="571500" y="3111518"/>
            <a:ext cx="5715000" cy="3125599"/>
          </a:xfrm>
          <a:prstGeom prst="rect">
            <a:avLst/>
          </a:prstGeom>
          <a:noFill/>
        </p:spPr>
        <p:txBody>
          <a:bodyPr wrap="square" rtlCol="0">
            <a:spAutoFit/>
          </a:bodyPr>
          <a:lstStyle/>
          <a:p>
            <a:pPr algn="ctr">
              <a:lnSpc>
                <a:spcPct val="107000"/>
              </a:lnSpc>
              <a:spcAft>
                <a:spcPts val="800"/>
              </a:spcAft>
            </a:pPr>
            <a:r>
              <a:rPr lang="en-AU" sz="1800" b="1" i="1">
                <a:solidFill>
                  <a:srgbClr val="D75C00"/>
                </a:solidFill>
                <a:effectLst/>
                <a:latin typeface="Calibri" panose="020F0502020204030204" pitchFamily="34" charset="0"/>
                <a:ea typeface="Calibri" panose="020F0502020204030204" pitchFamily="34" charset="0"/>
                <a:cs typeface="Calibri" panose="020F0502020204030204" pitchFamily="34" charset="0"/>
              </a:rPr>
              <a:t>Child Development and Behaviour Specialists Acknowledgement of Country</a:t>
            </a:r>
            <a:endParaRPr lang="en-AU" sz="1800">
              <a:effectLst/>
              <a:latin typeface="Calibri" panose="020F0502020204030204" pitchFamily="34" charset="0"/>
              <a:ea typeface="Calibri" panose="020F0502020204030204" pitchFamily="34" charset="0"/>
              <a:cs typeface="Arial" panose="020B0604020202020204" pitchFamily="34" charset="0"/>
            </a:endParaRPr>
          </a:p>
          <a:p>
            <a:pPr marL="0" indent="0" algn="ctr" fontAlgn="base">
              <a:buNone/>
            </a:pPr>
            <a:r>
              <a:rPr lang="en-AU" sz="1800" b="0" i="0" u="none" strike="noStrike">
                <a:effectLst/>
              </a:rPr>
              <a:t>We acknowledge the Traditional Owners of the land where we work and live. </a:t>
            </a:r>
            <a:endParaRPr lang="en-US" sz="1800"/>
          </a:p>
          <a:p>
            <a:pPr marL="0" indent="0" algn="ctr">
              <a:buNone/>
            </a:pPr>
            <a:r>
              <a:rPr lang="en-AU" sz="1800" b="0" i="0" u="none" strike="noStrike">
                <a:effectLst/>
              </a:rPr>
              <a:t>We pay our respects to Elders past, present and emerging. </a:t>
            </a:r>
            <a:r>
              <a:rPr lang="en-US" sz="1800" b="0" i="0">
                <a:effectLst/>
              </a:rPr>
              <a:t>​</a:t>
            </a:r>
            <a:endParaRPr lang="en-US" sz="1800"/>
          </a:p>
          <a:p>
            <a:pPr marL="0" indent="0" algn="ctr" rtl="0" fontAlgn="base">
              <a:buNone/>
            </a:pPr>
            <a:r>
              <a:rPr lang="en-AU" sz="1800" b="0" i="0" u="none" strike="noStrike">
                <a:effectLst/>
              </a:rPr>
              <a:t>We celebrate the stories, culture and traditions of Aboriginal and Torres Strait Islander Elders of all communities who also work and live on this land.</a:t>
            </a:r>
            <a:r>
              <a:rPr lang="en-US" sz="1800" b="0" i="0">
                <a:effectLst/>
              </a:rPr>
              <a:t>​</a:t>
            </a:r>
          </a:p>
          <a:p>
            <a:pPr algn="ctr">
              <a:lnSpc>
                <a:spcPct val="107000"/>
              </a:lnSpc>
              <a:spcAft>
                <a:spcPts val="800"/>
              </a:spcAft>
            </a:pPr>
            <a:r>
              <a:rPr lang="en-AU" sz="1800">
                <a:solidFill>
                  <a:srgbClr val="D75C00"/>
                </a:solidFill>
                <a:effectLst/>
                <a:latin typeface="Calibri" panose="020F0502020204030204" pitchFamily="34" charset="0"/>
                <a:ea typeface="Calibri" panose="020F0502020204030204" pitchFamily="34" charset="0"/>
                <a:cs typeface="Arial" panose="020B0604020202020204" pitchFamily="34" charset="0"/>
              </a:rPr>
              <a:t> </a:t>
            </a:r>
            <a:endParaRPr lang="en-AU" sz="1800">
              <a:effectLst/>
              <a:latin typeface="Calibri" panose="020F0502020204030204" pitchFamily="34" charset="0"/>
              <a:ea typeface="Calibri" panose="020F0502020204030204" pitchFamily="34" charset="0"/>
              <a:cs typeface="Arial" panose="020B0604020202020204" pitchFamily="34" charset="0"/>
            </a:endParaRPr>
          </a:p>
          <a:p>
            <a:pPr algn="ctr"/>
            <a:endParaRPr lang="en-AU">
              <a:solidFill>
                <a:schemeClr val="accent2">
                  <a:lumMod val="75000"/>
                </a:schemeClr>
              </a:solidFill>
            </a:endParaRPr>
          </a:p>
        </p:txBody>
      </p:sp>
      <p:sp>
        <p:nvSpPr>
          <p:cNvPr id="4" name="TextBox 3">
            <a:extLst>
              <a:ext uri="{FF2B5EF4-FFF2-40B4-BE49-F238E27FC236}">
                <a16:creationId xmlns:a16="http://schemas.microsoft.com/office/drawing/2014/main" id="{1D44E941-E288-FC04-C8EE-0605C3AD411A}"/>
              </a:ext>
            </a:extLst>
          </p:cNvPr>
          <p:cNvSpPr txBox="1"/>
          <p:nvPr/>
        </p:nvSpPr>
        <p:spPr>
          <a:xfrm>
            <a:off x="542109" y="8445137"/>
            <a:ext cx="4565468" cy="861774"/>
          </a:xfrm>
          <a:prstGeom prst="rect">
            <a:avLst/>
          </a:prstGeom>
          <a:noFill/>
        </p:spPr>
        <p:txBody>
          <a:bodyPr wrap="square" rtlCol="0">
            <a:spAutoFit/>
          </a:bodyPr>
          <a:lstStyle/>
          <a:p>
            <a:r>
              <a:rPr lang="en-AU" sz="1000"/>
              <a:t>Produced By </a:t>
            </a:r>
          </a:p>
          <a:p>
            <a:r>
              <a:rPr lang="en-AU" sz="1000"/>
              <a:t>Child Development and Behaviour Specialists</a:t>
            </a:r>
          </a:p>
          <a:p>
            <a:r>
              <a:rPr lang="en-AU" sz="1000">
                <a:hlinkClick r:id="rId2"/>
              </a:rPr>
              <a:t>www.cdbspecialists.com.au</a:t>
            </a:r>
            <a:endParaRPr lang="en-AU" sz="1000"/>
          </a:p>
          <a:p>
            <a:r>
              <a:rPr lang="en-AU" sz="1000">
                <a:hlinkClick r:id="rId3"/>
              </a:rPr>
              <a:t>admin@cdbspecialists.com.au</a:t>
            </a:r>
            <a:endParaRPr lang="en-AU" sz="1000"/>
          </a:p>
          <a:p>
            <a:endParaRPr lang="en-AU" sz="1000"/>
          </a:p>
        </p:txBody>
      </p:sp>
    </p:spTree>
    <p:extLst>
      <p:ext uri="{BB962C8B-B14F-4D97-AF65-F5344CB8AC3E}">
        <p14:creationId xmlns:p14="http://schemas.microsoft.com/office/powerpoint/2010/main" val="2443219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3916F-8A5B-43BE-9711-0D9BFC72683D}"/>
              </a:ext>
            </a:extLst>
          </p:cNvPr>
          <p:cNvSpPr>
            <a:spLocks noGrp="1"/>
          </p:cNvSpPr>
          <p:nvPr>
            <p:ph type="title"/>
          </p:nvPr>
        </p:nvSpPr>
        <p:spPr/>
        <p:txBody>
          <a:bodyPr>
            <a:normAutofit/>
          </a:bodyPr>
          <a:lstStyle/>
          <a:p>
            <a:pPr algn="ctr"/>
            <a:r>
              <a:rPr lang="en-AU" sz="4800" b="1">
                <a:solidFill>
                  <a:srgbClr val="00B050"/>
                </a:solidFill>
                <a:cs typeface="Dreaming Outloud Pro" panose="03050502040302030504" pitchFamily="66" charset="0"/>
              </a:rPr>
              <a:t>The Importance of Play</a:t>
            </a:r>
          </a:p>
        </p:txBody>
      </p:sp>
      <p:sp>
        <p:nvSpPr>
          <p:cNvPr id="3" name="Content Placeholder 2">
            <a:extLst>
              <a:ext uri="{FF2B5EF4-FFF2-40B4-BE49-F238E27FC236}">
                <a16:creationId xmlns:a16="http://schemas.microsoft.com/office/drawing/2014/main" id="{68E662B9-150A-41C6-B638-07ABFE026718}"/>
              </a:ext>
            </a:extLst>
          </p:cNvPr>
          <p:cNvSpPr>
            <a:spLocks noGrp="1"/>
          </p:cNvSpPr>
          <p:nvPr>
            <p:ph idx="4294967295"/>
          </p:nvPr>
        </p:nvSpPr>
        <p:spPr>
          <a:xfrm>
            <a:off x="0" y="2441575"/>
            <a:ext cx="5915025" cy="6286500"/>
          </a:xfrm>
        </p:spPr>
        <p:txBody>
          <a:bodyPr>
            <a:normAutofit/>
          </a:bodyPr>
          <a:lstStyle/>
          <a:p>
            <a:r>
              <a:rPr lang="en-AU" sz="1600"/>
              <a:t>Play is an essential way for children to be active and understand the world that surrounds them. All children require play including children with disabilities. </a:t>
            </a:r>
          </a:p>
          <a:p>
            <a:r>
              <a:rPr lang="en-AU" sz="1600"/>
              <a:t>Play is vital in teaching children social skills, emotions, resilience and allows them to use their imagination.  Play also contributes to  good health and wellbeing.</a:t>
            </a:r>
          </a:p>
          <a:p>
            <a:r>
              <a:rPr lang="en-AU" sz="1600"/>
              <a:t>Play is more than just an activity to fill up free time or to encourage when adults are busy. Play is an essential element to support all areas of development.</a:t>
            </a:r>
          </a:p>
          <a:p>
            <a:r>
              <a:rPr lang="en-AU" sz="1600"/>
              <a:t>Play is considered one of the main ways that children learn about the world around them.</a:t>
            </a:r>
          </a:p>
          <a:p>
            <a:r>
              <a:rPr lang="en-AU" sz="1600"/>
              <a:t>Play capitates all human senses, providing a multisensory experience when exploring the world and their surroundings.</a:t>
            </a:r>
          </a:p>
          <a:p>
            <a:r>
              <a:rPr lang="en-AU" sz="1600"/>
              <a:t>Multisensory learning activates more of the brain neurons at once which in turn influences and connects multiple neuron pathways. A multisensory approach supports other areas in an individual’s development including areas which are responsible for recall and retell through memory as well as supporting future understanding from the knowledge that one already knows. </a:t>
            </a:r>
          </a:p>
          <a:p>
            <a:endParaRPr lang="en-AU" sz="1600"/>
          </a:p>
          <a:p>
            <a:endParaRPr lang="en-AU" sz="1600"/>
          </a:p>
          <a:p>
            <a:r>
              <a:rPr lang="en-AU" sz="1200"/>
              <a:t>Note : Links to the Early Years Learning Framework (EYLF) and the National Quality Standards are notes throughout.</a:t>
            </a:r>
          </a:p>
          <a:p>
            <a:endParaRPr lang="en-AU"/>
          </a:p>
        </p:txBody>
      </p:sp>
    </p:spTree>
    <p:extLst>
      <p:ext uri="{BB962C8B-B14F-4D97-AF65-F5344CB8AC3E}">
        <p14:creationId xmlns:p14="http://schemas.microsoft.com/office/powerpoint/2010/main" val="177626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471488" y="566593"/>
            <a:ext cx="5915025" cy="1914702"/>
          </a:xfrm>
        </p:spPr>
        <p:txBody>
          <a:bodyPr>
            <a:normAutofit/>
          </a:bodyPr>
          <a:lstStyle/>
          <a:p>
            <a:pPr algn="ctr"/>
            <a:br>
              <a:rPr lang="en-GB" sz="2468" b="1"/>
            </a:br>
            <a:r>
              <a:rPr lang="en-GB" sz="4800" b="1">
                <a:solidFill>
                  <a:srgbClr val="00B050"/>
                </a:solidFill>
                <a:cs typeface="Dreaming Outloud Pro" panose="03050502040302030504" pitchFamily="66" charset="0"/>
              </a:rPr>
              <a:t>Unstructured Play</a:t>
            </a:r>
            <a:endParaRPr lang="en-US" sz="4800" b="1">
              <a:solidFill>
                <a:srgbClr val="00B050"/>
              </a:solidFill>
              <a:cs typeface="Dreaming Outloud Pro" panose="03050502040302030504" pitchFamily="66" charset="0"/>
            </a:endParaRPr>
          </a:p>
        </p:txBody>
      </p:sp>
      <p:sp>
        <p:nvSpPr>
          <p:cNvPr id="2" name="Content Placeholder 1"/>
          <p:cNvSpPr>
            <a:spLocks noGrp="1"/>
          </p:cNvSpPr>
          <p:nvPr>
            <p:ph idx="1"/>
          </p:nvPr>
        </p:nvSpPr>
        <p:spPr>
          <a:xfrm>
            <a:off x="471487" y="2481295"/>
            <a:ext cx="5915028" cy="6766909"/>
          </a:xfrm>
        </p:spPr>
        <p:txBody>
          <a:bodyPr>
            <a:normAutofit lnSpcReduction="10000"/>
          </a:bodyPr>
          <a:lstStyle/>
          <a:p>
            <a:pPr marL="0" indent="0">
              <a:buNone/>
            </a:pPr>
            <a:r>
              <a:rPr lang="en-GB" sz="2000" b="1">
                <a:solidFill>
                  <a:srgbClr val="00B050"/>
                </a:solidFill>
                <a:latin typeface="Dreaming Outloud Pro" panose="03050502040302030504" pitchFamily="66" charset="0"/>
                <a:cs typeface="Dreaming Outloud Pro" panose="03050502040302030504" pitchFamily="66" charset="0"/>
              </a:rPr>
              <a:t>Definition</a:t>
            </a:r>
            <a:r>
              <a:rPr lang="en-GB" sz="1400"/>
              <a:t> -   This play occurs naturally, often unplanned and the child's interests and imagination guides the experience. This form of play is considered the best form of play for young people as it suits many developmental stages of growth. The play is child lead and can be when a child is playing by themselves or with other children. Adults' involvement should  be minimal.</a:t>
            </a:r>
          </a:p>
          <a:p>
            <a:pPr marL="0" indent="0">
              <a:buNone/>
            </a:pPr>
            <a:endParaRPr lang="en-GB" sz="1400"/>
          </a:p>
          <a:p>
            <a:pPr marL="0" indent="0">
              <a:buNone/>
            </a:pPr>
            <a:r>
              <a:rPr lang="en-GB" sz="1400" b="1"/>
              <a:t>Examples of unstructured play include</a:t>
            </a:r>
            <a:r>
              <a:rPr lang="en-GB" sz="1400"/>
              <a:t>:</a:t>
            </a:r>
          </a:p>
          <a:p>
            <a:pPr marL="0" indent="0">
              <a:buNone/>
            </a:pPr>
            <a:endParaRPr lang="en-GB" sz="1400"/>
          </a:p>
          <a:p>
            <a:pPr lvl="1">
              <a:buFont typeface="Arial" panose="020B0604020202020204" pitchFamily="34" charset="0"/>
              <a:buChar char="•"/>
            </a:pPr>
            <a:r>
              <a:rPr lang="en-GB" sz="1400"/>
              <a:t>Dramatic Play – This is when the child uses their imagination to create imagery roles with or without dress ups. Examples include unicorns, wizards.</a:t>
            </a:r>
          </a:p>
          <a:p>
            <a:pPr lvl="1">
              <a:buFont typeface="Arial" panose="020B0604020202020204" pitchFamily="34" charset="0"/>
              <a:buChar char="•"/>
            </a:pPr>
            <a:r>
              <a:rPr lang="en-GB" sz="1400"/>
              <a:t>Symbolic Play -  this is when they create a fun world with a range of items  – for example, using boxes or blankets to create cubbies or a castle, sticks as a sword.</a:t>
            </a:r>
          </a:p>
          <a:p>
            <a:pPr lvl="1">
              <a:buFont typeface="Arial" panose="020B0604020202020204" pitchFamily="34" charset="0"/>
              <a:buChar char="•"/>
            </a:pPr>
            <a:r>
              <a:rPr lang="en-GB" sz="1400"/>
              <a:t>Role play – when the child plays as characters based on real life roles. Examples include doctors, fireman or police officers.</a:t>
            </a:r>
          </a:p>
          <a:p>
            <a:pPr lvl="1">
              <a:buFont typeface="Arial" panose="020B0604020202020204" pitchFamily="34" charset="0"/>
              <a:buChar char="•"/>
            </a:pPr>
            <a:r>
              <a:rPr lang="en-GB" sz="1400"/>
              <a:t>Creative Play – This involves creating and constructing things, this can be indoor or outdoor. Including painting, cardboard castles.</a:t>
            </a:r>
            <a:endParaRPr lang="en-GB" sz="1400">
              <a:highlight>
                <a:srgbClr val="FFFF00"/>
              </a:highlight>
            </a:endParaRPr>
          </a:p>
          <a:p>
            <a:pPr lvl="1">
              <a:buFont typeface="Arial" panose="020B0604020202020204" pitchFamily="34" charset="0"/>
              <a:buChar char="•"/>
            </a:pPr>
            <a:r>
              <a:rPr lang="en-GB" sz="1400"/>
              <a:t>Rough and tumble – this includes wrestling, play fighting and other physical play. This play is valuable in regards to the sensory element and gross motor skills.</a:t>
            </a:r>
          </a:p>
          <a:p>
            <a:pPr lvl="1">
              <a:buFont typeface="Arial" panose="020B0604020202020204" pitchFamily="34" charset="0"/>
              <a:buChar char="•"/>
            </a:pPr>
            <a:r>
              <a:rPr lang="en-GB" sz="1400"/>
              <a:t>Movement Play – this play usually involves lots of movement. Examples includes running, chasey and playing on playground equipment.</a:t>
            </a:r>
          </a:p>
          <a:p>
            <a:pPr marL="179701" lvl="1" indent="0">
              <a:buNone/>
            </a:pPr>
            <a:endParaRPr lang="en-GB" sz="1400"/>
          </a:p>
          <a:p>
            <a:pPr marL="0" indent="0">
              <a:buNone/>
            </a:pPr>
            <a:r>
              <a:rPr lang="en-GB" sz="1400" b="1"/>
              <a:t>How do adults engage in unstructured play? </a:t>
            </a:r>
          </a:p>
          <a:p>
            <a:pPr marL="0" indent="0">
              <a:buNone/>
            </a:pPr>
            <a:endParaRPr lang="en-GB" sz="1400" b="1"/>
          </a:p>
          <a:p>
            <a:pPr lvl="1"/>
            <a:r>
              <a:rPr lang="en-GB" sz="1400"/>
              <a:t>Adults aren’t always heavily involved in unstructured play. Although, at times adults may need to guide or provide resources to the children such as dress- ups, toys or cardboard boxes. Adults also may need to initiate the play and encourage others to join. Examples include “lets build something with these boxes”. Provide opportunities to explore play in many different environments including backyards, parks, playgrounds and indoor areas.</a:t>
            </a:r>
          </a:p>
          <a:p>
            <a:pPr lvl="1"/>
            <a:endParaRPr lang="en-GB" sz="1400"/>
          </a:p>
          <a:p>
            <a:endParaRPr lang="en-US"/>
          </a:p>
        </p:txBody>
      </p:sp>
    </p:spTree>
    <p:extLst>
      <p:ext uri="{BB962C8B-B14F-4D97-AF65-F5344CB8AC3E}">
        <p14:creationId xmlns:p14="http://schemas.microsoft.com/office/powerpoint/2010/main" val="3339554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471489" y="722312"/>
            <a:ext cx="5915025" cy="1914702"/>
          </a:xfrm>
        </p:spPr>
        <p:txBody>
          <a:bodyPr>
            <a:normAutofit/>
          </a:bodyPr>
          <a:lstStyle/>
          <a:p>
            <a:pPr algn="ctr"/>
            <a:r>
              <a:rPr lang="en-US" sz="4800" b="1">
                <a:solidFill>
                  <a:srgbClr val="00B050"/>
                </a:solidFill>
                <a:latin typeface="Dreaming Outloud Pro" panose="03050502040302030504" pitchFamily="66" charset="0"/>
                <a:cs typeface="Dreaming Outloud Pro" panose="03050502040302030504" pitchFamily="66" charset="0"/>
              </a:rPr>
              <a:t>Structured Play</a:t>
            </a:r>
          </a:p>
        </p:txBody>
      </p:sp>
      <p:sp>
        <p:nvSpPr>
          <p:cNvPr id="2" name="Content Placeholder 1"/>
          <p:cNvSpPr>
            <a:spLocks noGrp="1"/>
          </p:cNvSpPr>
          <p:nvPr>
            <p:ph idx="1"/>
          </p:nvPr>
        </p:nvSpPr>
        <p:spPr>
          <a:xfrm>
            <a:off x="471486" y="2278069"/>
            <a:ext cx="5915025" cy="6285266"/>
          </a:xfrm>
        </p:spPr>
        <p:txBody>
          <a:bodyPr>
            <a:normAutofit fontScale="92500" lnSpcReduction="20000"/>
          </a:bodyPr>
          <a:lstStyle/>
          <a:p>
            <a:pPr marL="0" indent="0">
              <a:buNone/>
            </a:pPr>
            <a:r>
              <a:rPr lang="en-GB" sz="2000" b="1">
                <a:solidFill>
                  <a:srgbClr val="00B050"/>
                </a:solidFill>
                <a:latin typeface="Dreaming Outloud Pro" panose="03050502040302030504" pitchFamily="66" charset="0"/>
                <a:cs typeface="Dreaming Outloud Pro" panose="03050502040302030504" pitchFamily="66" charset="0"/>
              </a:rPr>
              <a:t>Definition</a:t>
            </a:r>
            <a:r>
              <a:rPr lang="en-GB" sz="1600" b="1"/>
              <a:t> </a:t>
            </a:r>
            <a:r>
              <a:rPr lang="en-GB" sz="1600"/>
              <a:t>– </a:t>
            </a:r>
            <a:r>
              <a:rPr lang="en-GB" sz="1400"/>
              <a:t>this play often has rules, adult lead, organised and happens at a fixed time or in a set space and is often goal orientated. Structured play is often led by a grown-up.</a:t>
            </a:r>
          </a:p>
          <a:p>
            <a:pPr marL="0" indent="0">
              <a:buNone/>
            </a:pPr>
            <a:endParaRPr lang="en-GB" sz="1400"/>
          </a:p>
          <a:p>
            <a:pPr marL="0" indent="0">
              <a:buNone/>
            </a:pPr>
            <a:r>
              <a:rPr lang="en-GB" sz="1600" b="1"/>
              <a:t>Examples of structured play include:</a:t>
            </a:r>
          </a:p>
          <a:p>
            <a:pPr marL="0" indent="0">
              <a:buNone/>
            </a:pPr>
            <a:endParaRPr lang="en-GB" sz="1600" b="1"/>
          </a:p>
          <a:p>
            <a:pPr lvl="1">
              <a:buFont typeface="Arial" panose="020B0604020202020204" pitchFamily="34" charset="0"/>
              <a:buChar char="•"/>
            </a:pPr>
            <a:r>
              <a:rPr lang="en-GB" sz="1400"/>
              <a:t>Water familiarisation classes for toddlers, or swimming lessons for older children.</a:t>
            </a:r>
          </a:p>
          <a:p>
            <a:pPr lvl="1">
              <a:buFont typeface="Arial" panose="020B0604020202020204" pitchFamily="34" charset="0"/>
              <a:buChar char="•"/>
            </a:pPr>
            <a:r>
              <a:rPr lang="en-GB" sz="1400"/>
              <a:t>Storytelling groups for toddlers and pre-schoolers at the local library.</a:t>
            </a:r>
          </a:p>
          <a:p>
            <a:pPr lvl="1">
              <a:buFont typeface="Arial" panose="020B0604020202020204" pitchFamily="34" charset="0"/>
              <a:buChar char="•"/>
            </a:pPr>
            <a:r>
              <a:rPr lang="en-GB" sz="1400"/>
              <a:t>Dance, music or drama classes for children of all ages.</a:t>
            </a:r>
          </a:p>
          <a:p>
            <a:pPr lvl="1">
              <a:buFont typeface="Arial" panose="020B0604020202020204" pitchFamily="34" charset="0"/>
              <a:buChar char="•"/>
            </a:pPr>
            <a:r>
              <a:rPr lang="en-GB" sz="1400"/>
              <a:t>Family board or card games.</a:t>
            </a:r>
          </a:p>
          <a:p>
            <a:pPr lvl="1">
              <a:buFont typeface="Arial" panose="020B0604020202020204" pitchFamily="34" charset="0"/>
              <a:buChar char="•"/>
            </a:pPr>
            <a:r>
              <a:rPr lang="en-GB" sz="1400"/>
              <a:t>Direction following games including Simon says and duck </a:t>
            </a:r>
            <a:r>
              <a:rPr lang="en-GB" sz="1400" err="1"/>
              <a:t>duck</a:t>
            </a:r>
            <a:r>
              <a:rPr lang="en-GB" sz="1400"/>
              <a:t> goose.</a:t>
            </a:r>
          </a:p>
          <a:p>
            <a:pPr lvl="1">
              <a:buFont typeface="Arial" panose="020B0604020202020204" pitchFamily="34" charset="0"/>
              <a:buChar char="•"/>
            </a:pPr>
            <a:r>
              <a:rPr lang="en-GB" sz="1400"/>
              <a:t>Modified sports Cricket Blast, Aussie Hoops basketball, </a:t>
            </a:r>
            <a:r>
              <a:rPr lang="en-GB" sz="1400" err="1"/>
              <a:t>NetSetGO</a:t>
            </a:r>
            <a:r>
              <a:rPr lang="en-GB" sz="1400"/>
              <a:t> netball, and </a:t>
            </a:r>
            <a:r>
              <a:rPr lang="en-GB" sz="1400" err="1"/>
              <a:t>Auskick</a:t>
            </a:r>
            <a:r>
              <a:rPr lang="en-GB" sz="1400"/>
              <a:t> football.</a:t>
            </a:r>
          </a:p>
          <a:p>
            <a:r>
              <a:rPr lang="en-US" sz="1400"/>
              <a:t>It’s important to remember structured play for children under 5 maybe need to be broken up into small intervals of 10-15mins of structured play.</a:t>
            </a:r>
          </a:p>
          <a:p>
            <a:r>
              <a:rPr lang="en-US" sz="1400"/>
              <a:t>Can be focused on a range of developmental or learning goals. </a:t>
            </a:r>
          </a:p>
          <a:p>
            <a:r>
              <a:rPr lang="en-US" sz="1400"/>
              <a:t>Can be completed in multiple environments such as indoor and outdoor. </a:t>
            </a:r>
          </a:p>
          <a:p>
            <a:r>
              <a:rPr lang="en-US" sz="1400"/>
              <a:t>Can support areas such as waiting , taking turns, sharing.</a:t>
            </a:r>
          </a:p>
          <a:p>
            <a:r>
              <a:rPr lang="en-US" sz="1400"/>
              <a:t>Structured play is a valuable tool to refine areas within development and learning which require additional support.</a:t>
            </a:r>
          </a:p>
          <a:p>
            <a:r>
              <a:rPr lang="en-US" sz="1400"/>
              <a:t>Can engage different age groups due to structure and rules.</a:t>
            </a:r>
          </a:p>
          <a:p>
            <a:pPr marL="0" indent="0">
              <a:buNone/>
            </a:pPr>
            <a:endParaRPr lang="en-US" sz="1400"/>
          </a:p>
          <a:p>
            <a:pPr marL="0" indent="0">
              <a:buNone/>
            </a:pPr>
            <a:r>
              <a:rPr lang="en-GB" sz="1600" b="1"/>
              <a:t>How do adults engage in structured play? </a:t>
            </a:r>
          </a:p>
          <a:p>
            <a:pPr marL="0" indent="0">
              <a:buNone/>
            </a:pPr>
            <a:endParaRPr lang="en-GB" sz="1600" b="1"/>
          </a:p>
          <a:p>
            <a:r>
              <a:rPr lang="en-US" sz="1400"/>
              <a:t>Support children with learning the rules of the game.</a:t>
            </a:r>
          </a:p>
          <a:p>
            <a:r>
              <a:rPr lang="en-US" sz="1400"/>
              <a:t>Often these games requires skills such as turn taking, waiting and losing. It is important we validate the child's experience and emotions but support their transition to move on.</a:t>
            </a:r>
          </a:p>
          <a:p>
            <a:r>
              <a:rPr lang="en-US" sz="1400"/>
              <a:t>Role model where possible.</a:t>
            </a:r>
          </a:p>
          <a:p>
            <a:r>
              <a:rPr lang="en-US" sz="1400"/>
              <a:t>Positive reinforcement for engagement and participation.</a:t>
            </a:r>
          </a:p>
          <a:p>
            <a:endParaRPr lang="en-US"/>
          </a:p>
          <a:p>
            <a:endParaRPr lang="en-US"/>
          </a:p>
        </p:txBody>
      </p:sp>
    </p:spTree>
    <p:extLst>
      <p:ext uri="{BB962C8B-B14F-4D97-AF65-F5344CB8AC3E}">
        <p14:creationId xmlns:p14="http://schemas.microsoft.com/office/powerpoint/2010/main" val="115085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789B3-179E-421C-8B09-A75BAFC33D72}"/>
              </a:ext>
            </a:extLst>
          </p:cNvPr>
          <p:cNvSpPr>
            <a:spLocks noGrp="1"/>
          </p:cNvSpPr>
          <p:nvPr>
            <p:ph type="title"/>
          </p:nvPr>
        </p:nvSpPr>
        <p:spPr>
          <a:xfrm>
            <a:off x="398414" y="-79513"/>
            <a:ext cx="6093825" cy="1659835"/>
          </a:xfrm>
        </p:spPr>
        <p:txBody>
          <a:bodyPr>
            <a:noAutofit/>
          </a:bodyPr>
          <a:lstStyle/>
          <a:p>
            <a:pPr algn="ctr"/>
            <a:r>
              <a:rPr lang="en-AU" sz="4800" b="1">
                <a:solidFill>
                  <a:srgbClr val="00B050"/>
                </a:solidFill>
                <a:latin typeface="Dreaming Outloud Pro" panose="03050502040302030504" pitchFamily="66" charset="0"/>
                <a:cs typeface="Dreaming Outloud Pro" panose="03050502040302030504" pitchFamily="66" charset="0"/>
              </a:rPr>
              <a:t>The Six Stages of Play</a:t>
            </a:r>
          </a:p>
        </p:txBody>
      </p:sp>
      <p:graphicFrame>
        <p:nvGraphicFramePr>
          <p:cNvPr id="4" name="Table 4">
            <a:extLst>
              <a:ext uri="{FF2B5EF4-FFF2-40B4-BE49-F238E27FC236}">
                <a16:creationId xmlns:a16="http://schemas.microsoft.com/office/drawing/2014/main" id="{D8B9EA86-4995-4E29-ABD4-5D1F97A72E7D}"/>
              </a:ext>
            </a:extLst>
          </p:cNvPr>
          <p:cNvGraphicFramePr>
            <a:graphicFrameLocks noGrp="1"/>
          </p:cNvGraphicFramePr>
          <p:nvPr>
            <p:ph idx="1"/>
            <p:extLst>
              <p:ext uri="{D42A27DB-BD31-4B8C-83A1-F6EECF244321}">
                <p14:modId xmlns:p14="http://schemas.microsoft.com/office/powerpoint/2010/main" val="3733141669"/>
              </p:ext>
            </p:extLst>
          </p:nvPr>
        </p:nvGraphicFramePr>
        <p:xfrm>
          <a:off x="826531" y="1272207"/>
          <a:ext cx="5204937" cy="8269358"/>
        </p:xfrm>
        <a:graphic>
          <a:graphicData uri="http://schemas.openxmlformats.org/drawingml/2006/table">
            <a:tbl>
              <a:tblPr firstRow="1" bandRow="1">
                <a:tableStyleId>{8799B23B-EC83-4686-B30A-512413B5E67A}</a:tableStyleId>
              </a:tblPr>
              <a:tblGrid>
                <a:gridCol w="1760159">
                  <a:extLst>
                    <a:ext uri="{9D8B030D-6E8A-4147-A177-3AD203B41FA5}">
                      <a16:colId xmlns:a16="http://schemas.microsoft.com/office/drawing/2014/main" val="1725551138"/>
                    </a:ext>
                  </a:extLst>
                </a:gridCol>
                <a:gridCol w="1418199">
                  <a:extLst>
                    <a:ext uri="{9D8B030D-6E8A-4147-A177-3AD203B41FA5}">
                      <a16:colId xmlns:a16="http://schemas.microsoft.com/office/drawing/2014/main" val="2676581111"/>
                    </a:ext>
                  </a:extLst>
                </a:gridCol>
                <a:gridCol w="2026579">
                  <a:extLst>
                    <a:ext uri="{9D8B030D-6E8A-4147-A177-3AD203B41FA5}">
                      <a16:colId xmlns:a16="http://schemas.microsoft.com/office/drawing/2014/main" val="1412963313"/>
                    </a:ext>
                  </a:extLst>
                </a:gridCol>
              </a:tblGrid>
              <a:tr h="299847">
                <a:tc>
                  <a:txBody>
                    <a:bodyPr/>
                    <a:lstStyle/>
                    <a:p>
                      <a:pPr algn="ctr"/>
                      <a:r>
                        <a:rPr lang="en-AU" sz="1400"/>
                        <a:t>Type of Play</a:t>
                      </a:r>
                    </a:p>
                  </a:txBody>
                  <a:tcPr marL="41791" marR="41791" marT="20896" marB="208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AU" sz="1400"/>
                        <a:t>Age</a:t>
                      </a:r>
                    </a:p>
                  </a:txBody>
                  <a:tcPr marL="41791" marR="41791" marT="20896" marB="208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AU" sz="1400"/>
                        <a:t>Observation</a:t>
                      </a:r>
                    </a:p>
                  </a:txBody>
                  <a:tcPr marL="41791" marR="41791" marT="20896" marB="208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extLst>
                  <a:ext uri="{0D108BD9-81ED-4DB2-BD59-A6C34878D82A}">
                    <a16:rowId xmlns:a16="http://schemas.microsoft.com/office/drawing/2014/main" val="1781415499"/>
                  </a:ext>
                </a:extLst>
              </a:tr>
              <a:tr h="1505036">
                <a:tc>
                  <a:txBody>
                    <a:bodyPr/>
                    <a:lstStyle/>
                    <a:p>
                      <a:r>
                        <a:rPr lang="en-AU" sz="1400"/>
                        <a:t>Unoccupied Play</a:t>
                      </a:r>
                    </a:p>
                  </a:txBody>
                  <a:tcPr marL="41791" marR="41791" marT="20896" marB="20896">
                    <a:lnT w="12700" cap="flat" cmpd="sng" algn="ctr">
                      <a:solidFill>
                        <a:schemeClr val="tx1"/>
                      </a:solidFill>
                      <a:prstDash val="solid"/>
                      <a:round/>
                      <a:headEnd type="none" w="med" len="med"/>
                      <a:tailEnd type="none" w="med" len="med"/>
                    </a:lnT>
                    <a:solidFill>
                      <a:schemeClr val="accent2">
                        <a:lumMod val="60000"/>
                        <a:lumOff val="40000"/>
                        <a:alpha val="20000"/>
                      </a:schemeClr>
                    </a:solidFill>
                  </a:tcPr>
                </a:tc>
                <a:tc>
                  <a:txBody>
                    <a:bodyPr/>
                    <a:lstStyle/>
                    <a:p>
                      <a:pPr algn="ctr"/>
                      <a:r>
                        <a:rPr lang="en-AU" sz="1400"/>
                        <a:t>0 - 3 months</a:t>
                      </a:r>
                    </a:p>
                  </a:txBody>
                  <a:tcPr marL="41791" marR="41791" marT="20896" marB="20896">
                    <a:lnT w="12700" cap="flat" cmpd="sng" algn="ctr">
                      <a:solidFill>
                        <a:schemeClr val="tx1"/>
                      </a:solidFill>
                      <a:prstDash val="solid"/>
                      <a:round/>
                      <a:headEnd type="none" w="med" len="med"/>
                      <a:tailEnd type="none" w="med" len="med"/>
                    </a:lnT>
                    <a:solidFill>
                      <a:schemeClr val="accent2">
                        <a:lumMod val="60000"/>
                        <a:lumOff val="40000"/>
                        <a:alpha val="20000"/>
                      </a:schemeClr>
                    </a:solidFill>
                  </a:tcPr>
                </a:tc>
                <a:tc>
                  <a:txBody>
                    <a:bodyPr/>
                    <a:lstStyle/>
                    <a:p>
                      <a:r>
                        <a:rPr lang="en-AU" sz="1400"/>
                        <a:t>The baby begins to move their  arms, legs and feet. They begin to learn about the way their body moves.</a:t>
                      </a:r>
                    </a:p>
                  </a:txBody>
                  <a:tcPr marL="41791" marR="41791" marT="20896" marB="20896">
                    <a:lnT w="12700" cap="flat" cmpd="sng" algn="ctr">
                      <a:solidFill>
                        <a:schemeClr val="tx1"/>
                      </a:solidFill>
                      <a:prstDash val="solid"/>
                      <a:round/>
                      <a:headEnd type="none" w="med" len="med"/>
                      <a:tailEnd type="none" w="med" len="med"/>
                    </a:lnT>
                    <a:solidFill>
                      <a:schemeClr val="accent2">
                        <a:lumMod val="60000"/>
                        <a:lumOff val="40000"/>
                        <a:alpha val="20000"/>
                      </a:schemeClr>
                    </a:solidFill>
                  </a:tcPr>
                </a:tc>
                <a:extLst>
                  <a:ext uri="{0D108BD9-81ED-4DB2-BD59-A6C34878D82A}">
                    <a16:rowId xmlns:a16="http://schemas.microsoft.com/office/drawing/2014/main" val="3867882429"/>
                  </a:ext>
                </a:extLst>
              </a:tr>
              <a:tr h="1262127">
                <a:tc>
                  <a:txBody>
                    <a:bodyPr/>
                    <a:lstStyle/>
                    <a:p>
                      <a:r>
                        <a:rPr lang="en-AU" sz="1400"/>
                        <a:t>Solitary Play</a:t>
                      </a:r>
                    </a:p>
                  </a:txBody>
                  <a:tcPr marL="41791" marR="41791" marT="20896" marB="20896"/>
                </a:tc>
                <a:tc>
                  <a:txBody>
                    <a:bodyPr/>
                    <a:lstStyle/>
                    <a:p>
                      <a:pPr algn="ctr"/>
                      <a:r>
                        <a:rPr lang="en-AU" sz="1400"/>
                        <a:t>0 - 2 years</a:t>
                      </a:r>
                    </a:p>
                  </a:txBody>
                  <a:tcPr marL="41791" marR="41791" marT="20896" marB="20896"/>
                </a:tc>
                <a:tc>
                  <a:txBody>
                    <a:bodyPr/>
                    <a:lstStyle/>
                    <a:p>
                      <a:r>
                        <a:rPr lang="en-AU" sz="1400"/>
                        <a:t>Children play alone as they have not developed the interest of playing with others yet.</a:t>
                      </a:r>
                    </a:p>
                  </a:txBody>
                  <a:tcPr marL="41791" marR="41791" marT="20896" marB="20896"/>
                </a:tc>
                <a:extLst>
                  <a:ext uri="{0D108BD9-81ED-4DB2-BD59-A6C34878D82A}">
                    <a16:rowId xmlns:a16="http://schemas.microsoft.com/office/drawing/2014/main" val="1587031041"/>
                  </a:ext>
                </a:extLst>
              </a:tr>
              <a:tr h="1262127">
                <a:tc>
                  <a:txBody>
                    <a:bodyPr/>
                    <a:lstStyle/>
                    <a:p>
                      <a:r>
                        <a:rPr lang="en-AU" sz="1400"/>
                        <a:t>Spectator/Observation Behaviour</a:t>
                      </a:r>
                    </a:p>
                  </a:txBody>
                  <a:tcPr marL="41791" marR="41791" marT="20896" marB="20896">
                    <a:solidFill>
                      <a:schemeClr val="accent2">
                        <a:lumMod val="60000"/>
                        <a:lumOff val="40000"/>
                        <a:alpha val="20000"/>
                      </a:schemeClr>
                    </a:solidFill>
                  </a:tcPr>
                </a:tc>
                <a:tc>
                  <a:txBody>
                    <a:bodyPr/>
                    <a:lstStyle/>
                    <a:p>
                      <a:pPr algn="ctr"/>
                      <a:r>
                        <a:rPr lang="en-AU" sz="1400"/>
                        <a:t>2 years</a:t>
                      </a:r>
                    </a:p>
                  </a:txBody>
                  <a:tcPr marL="41791" marR="41791" marT="20896" marB="20896">
                    <a:solidFill>
                      <a:schemeClr val="accent2">
                        <a:lumMod val="60000"/>
                        <a:lumOff val="40000"/>
                        <a:alpha val="20000"/>
                      </a:schemeClr>
                    </a:solidFill>
                  </a:tcPr>
                </a:tc>
                <a:tc>
                  <a:txBody>
                    <a:bodyPr/>
                    <a:lstStyle/>
                    <a:p>
                      <a:r>
                        <a:rPr lang="en-AU" sz="1400"/>
                        <a:t>Children begin to watch and observe how others play and interact, but may not play with them.</a:t>
                      </a:r>
                    </a:p>
                  </a:txBody>
                  <a:tcPr marL="41791" marR="41791" marT="20896" marB="20896">
                    <a:solidFill>
                      <a:schemeClr val="accent2">
                        <a:lumMod val="60000"/>
                        <a:lumOff val="40000"/>
                        <a:alpha val="20000"/>
                      </a:schemeClr>
                    </a:solidFill>
                  </a:tcPr>
                </a:tc>
                <a:extLst>
                  <a:ext uri="{0D108BD9-81ED-4DB2-BD59-A6C34878D82A}">
                    <a16:rowId xmlns:a16="http://schemas.microsoft.com/office/drawing/2014/main" val="2986080622"/>
                  </a:ext>
                </a:extLst>
              </a:tr>
              <a:tr h="1019217">
                <a:tc>
                  <a:txBody>
                    <a:bodyPr/>
                    <a:lstStyle/>
                    <a:p>
                      <a:r>
                        <a:rPr lang="en-AU" sz="1400"/>
                        <a:t>Parallel Play</a:t>
                      </a:r>
                    </a:p>
                  </a:txBody>
                  <a:tcPr marL="41791" marR="41791" marT="20896" marB="20896"/>
                </a:tc>
                <a:tc>
                  <a:txBody>
                    <a:bodyPr/>
                    <a:lstStyle/>
                    <a:p>
                      <a:pPr algn="ctr"/>
                      <a:r>
                        <a:rPr lang="en-AU" sz="1400"/>
                        <a:t>2 years +</a:t>
                      </a:r>
                    </a:p>
                  </a:txBody>
                  <a:tcPr marL="41791" marR="41791" marT="20896" marB="20896"/>
                </a:tc>
                <a:tc>
                  <a:txBody>
                    <a:bodyPr/>
                    <a:lstStyle/>
                    <a:p>
                      <a:r>
                        <a:rPr lang="en-AU" sz="1400"/>
                        <a:t>Children play along side one another or near others but don’t play with them.</a:t>
                      </a:r>
                    </a:p>
                  </a:txBody>
                  <a:tcPr marL="41791" marR="41791" marT="20896" marB="20896"/>
                </a:tc>
                <a:extLst>
                  <a:ext uri="{0D108BD9-81ED-4DB2-BD59-A6C34878D82A}">
                    <a16:rowId xmlns:a16="http://schemas.microsoft.com/office/drawing/2014/main" val="672650746"/>
                  </a:ext>
                </a:extLst>
              </a:tr>
              <a:tr h="1990854">
                <a:tc>
                  <a:txBody>
                    <a:bodyPr/>
                    <a:lstStyle/>
                    <a:p>
                      <a:r>
                        <a:rPr lang="en-AU" sz="1400"/>
                        <a:t>Associate Play</a:t>
                      </a:r>
                    </a:p>
                  </a:txBody>
                  <a:tcPr marL="41791" marR="41791" marT="20896" marB="20896">
                    <a:solidFill>
                      <a:schemeClr val="accent2">
                        <a:lumMod val="60000"/>
                        <a:lumOff val="40000"/>
                        <a:alpha val="20000"/>
                      </a:schemeClr>
                    </a:solidFill>
                  </a:tcPr>
                </a:tc>
                <a:tc>
                  <a:txBody>
                    <a:bodyPr/>
                    <a:lstStyle/>
                    <a:p>
                      <a:pPr algn="ctr"/>
                      <a:r>
                        <a:rPr lang="en-AU" sz="1400"/>
                        <a:t>3 – 4 years</a:t>
                      </a:r>
                    </a:p>
                  </a:txBody>
                  <a:tcPr marL="41791" marR="41791" marT="20896" marB="20896">
                    <a:solidFill>
                      <a:schemeClr val="accent2">
                        <a:lumMod val="60000"/>
                        <a:lumOff val="40000"/>
                        <a:alpha val="20000"/>
                      </a:schemeClr>
                    </a:solidFill>
                  </a:tcPr>
                </a:tc>
                <a:tc>
                  <a:txBody>
                    <a:bodyPr/>
                    <a:lstStyle/>
                    <a:p>
                      <a:r>
                        <a:rPr lang="en-AU" sz="1400"/>
                        <a:t>Children begin to interact with one another during play. Often the play doesn’t require co-operation or interaction. E.g. playground.</a:t>
                      </a:r>
                    </a:p>
                  </a:txBody>
                  <a:tcPr marL="41791" marR="41791" marT="20896" marB="20896">
                    <a:solidFill>
                      <a:schemeClr val="accent2">
                        <a:lumMod val="60000"/>
                        <a:lumOff val="40000"/>
                        <a:alpha val="20000"/>
                      </a:schemeClr>
                    </a:solidFill>
                  </a:tcPr>
                </a:tc>
                <a:extLst>
                  <a:ext uri="{0D108BD9-81ED-4DB2-BD59-A6C34878D82A}">
                    <a16:rowId xmlns:a16="http://schemas.microsoft.com/office/drawing/2014/main" val="599392798"/>
                  </a:ext>
                </a:extLst>
              </a:tr>
              <a:tr h="930150">
                <a:tc>
                  <a:txBody>
                    <a:bodyPr/>
                    <a:lstStyle/>
                    <a:p>
                      <a:r>
                        <a:rPr lang="en-AU" sz="1400"/>
                        <a:t>Cooperative Play</a:t>
                      </a:r>
                    </a:p>
                  </a:txBody>
                  <a:tcPr marL="41791" marR="41791" marT="20896" marB="20896"/>
                </a:tc>
                <a:tc>
                  <a:txBody>
                    <a:bodyPr/>
                    <a:lstStyle/>
                    <a:p>
                      <a:pPr algn="ctr"/>
                      <a:r>
                        <a:rPr lang="en-AU" sz="1400"/>
                        <a:t>4 years +</a:t>
                      </a:r>
                    </a:p>
                  </a:txBody>
                  <a:tcPr marL="41791" marR="41791" marT="20896" marB="20896"/>
                </a:tc>
                <a:tc>
                  <a:txBody>
                    <a:bodyPr/>
                    <a:lstStyle/>
                    <a:p>
                      <a:r>
                        <a:rPr lang="en-AU" sz="1400"/>
                        <a:t>Children play and interact with others. Engaging in play that interests both of them.</a:t>
                      </a:r>
                    </a:p>
                  </a:txBody>
                  <a:tcPr marL="41791" marR="41791" marT="20896" marB="20896"/>
                </a:tc>
                <a:extLst>
                  <a:ext uri="{0D108BD9-81ED-4DB2-BD59-A6C34878D82A}">
                    <a16:rowId xmlns:a16="http://schemas.microsoft.com/office/drawing/2014/main" val="3205046195"/>
                  </a:ext>
                </a:extLst>
              </a:tr>
            </a:tbl>
          </a:graphicData>
        </a:graphic>
      </p:graphicFrame>
    </p:spTree>
    <p:extLst>
      <p:ext uri="{BB962C8B-B14F-4D97-AF65-F5344CB8AC3E}">
        <p14:creationId xmlns:p14="http://schemas.microsoft.com/office/powerpoint/2010/main" val="593483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4B6E5-EC61-430C-98BF-81D3BFDC69BB}"/>
              </a:ext>
            </a:extLst>
          </p:cNvPr>
          <p:cNvSpPr>
            <a:spLocks noGrp="1"/>
          </p:cNvSpPr>
          <p:nvPr>
            <p:ph type="title"/>
          </p:nvPr>
        </p:nvSpPr>
        <p:spPr>
          <a:xfrm>
            <a:off x="517209" y="925821"/>
            <a:ext cx="5915025" cy="1914702"/>
          </a:xfrm>
        </p:spPr>
        <p:txBody>
          <a:bodyPr>
            <a:normAutofit/>
          </a:bodyPr>
          <a:lstStyle/>
          <a:p>
            <a:pPr algn="ctr"/>
            <a:r>
              <a:rPr lang="en-AU" sz="4800" b="1">
                <a:solidFill>
                  <a:srgbClr val="00B050"/>
                </a:solidFill>
                <a:latin typeface="Dreaming Outloud Pro" panose="03050502040302030504" pitchFamily="66" charset="0"/>
                <a:cs typeface="Dreaming Outloud Pro" panose="03050502040302030504" pitchFamily="66" charset="0"/>
              </a:rPr>
              <a:t>Play has changed</a:t>
            </a:r>
          </a:p>
        </p:txBody>
      </p:sp>
      <p:sp>
        <p:nvSpPr>
          <p:cNvPr id="3" name="Content Placeholder 2">
            <a:extLst>
              <a:ext uri="{FF2B5EF4-FFF2-40B4-BE49-F238E27FC236}">
                <a16:creationId xmlns:a16="http://schemas.microsoft.com/office/drawing/2014/main" id="{041BD593-AD6E-46E2-8925-5B1A7C98444F}"/>
              </a:ext>
            </a:extLst>
          </p:cNvPr>
          <p:cNvSpPr>
            <a:spLocks noGrp="1"/>
          </p:cNvSpPr>
          <p:nvPr>
            <p:ph idx="1"/>
          </p:nvPr>
        </p:nvSpPr>
        <p:spPr>
          <a:xfrm>
            <a:off x="672737" y="2599509"/>
            <a:ext cx="5336177" cy="6159137"/>
          </a:xfrm>
        </p:spPr>
        <p:txBody>
          <a:bodyPr>
            <a:normAutofit lnSpcReduction="10000"/>
          </a:bodyPr>
          <a:lstStyle/>
          <a:p>
            <a:pPr marL="0" indent="0">
              <a:buNone/>
            </a:pPr>
            <a:r>
              <a:rPr lang="en-AU" sz="1800"/>
              <a:t>Play has changed in Australia especially in the last 20 years. Changes included:</a:t>
            </a:r>
          </a:p>
          <a:p>
            <a:pPr marL="0" indent="0">
              <a:buNone/>
            </a:pPr>
            <a:endParaRPr lang="en-AU" sz="1800"/>
          </a:p>
          <a:p>
            <a:pPr marL="342900" indent="-342900">
              <a:buFont typeface="+mj-lt"/>
              <a:buAutoNum type="arabicPeriod"/>
            </a:pPr>
            <a:r>
              <a:rPr lang="en-AU" sz="1800"/>
              <a:t>Play is more structured – there is a consensus that adult lead play contributes to greater learning outcomes or developmental gain.</a:t>
            </a:r>
          </a:p>
          <a:p>
            <a:pPr marL="342900" indent="-342900">
              <a:buFont typeface="+mj-lt"/>
              <a:buAutoNum type="arabicPeriod"/>
            </a:pPr>
            <a:r>
              <a:rPr lang="en-AU" sz="1800"/>
              <a:t>Less children play outdoors in their neighbourhoods with large periods of unstructured play.  </a:t>
            </a:r>
          </a:p>
          <a:p>
            <a:pPr marL="342900" indent="-342900">
              <a:buFont typeface="+mj-lt"/>
              <a:buAutoNum type="arabicPeriod"/>
            </a:pPr>
            <a:r>
              <a:rPr lang="en-AU" sz="1800"/>
              <a:t>Less play time allocated within education settings - schools have reduced recess and play times. </a:t>
            </a:r>
          </a:p>
          <a:p>
            <a:pPr marL="342900" indent="-342900">
              <a:buFont typeface="+mj-lt"/>
              <a:buAutoNum type="arabicPeriod"/>
            </a:pPr>
            <a:r>
              <a:rPr lang="en-AU" sz="1800"/>
              <a:t>Children are inside more and have more access to  technology including iPad, phones and TV.</a:t>
            </a:r>
          </a:p>
          <a:p>
            <a:pPr marL="342900" indent="-342900">
              <a:buFont typeface="+mj-lt"/>
              <a:buAutoNum type="arabicPeriod"/>
            </a:pPr>
            <a:r>
              <a:rPr lang="en-AU" sz="1800"/>
              <a:t>Over scheduled routines – there is an increase of scheduled structured play or activities for children. Especially after school activities and weekend sports.</a:t>
            </a:r>
          </a:p>
          <a:p>
            <a:pPr marL="342900" indent="-342900">
              <a:buFont typeface="+mj-lt"/>
              <a:buAutoNum type="arabicPeriod"/>
            </a:pPr>
            <a:r>
              <a:rPr lang="en-AU" sz="1800"/>
              <a:t>How playgrounds design has changed, many have very structured areas with limited adventure areas.</a:t>
            </a:r>
          </a:p>
          <a:p>
            <a:pPr marL="342900" indent="-342900">
              <a:buFont typeface="+mj-lt"/>
              <a:buAutoNum type="arabicPeriod"/>
            </a:pPr>
            <a:r>
              <a:rPr lang="en-AU" sz="1800"/>
              <a:t>Rough and tumble play is now often considered violent or inappropriate. </a:t>
            </a:r>
          </a:p>
          <a:p>
            <a:pPr marL="342900" indent="-342900">
              <a:buFont typeface="+mj-lt"/>
              <a:buAutoNum type="arabicPeriod"/>
            </a:pPr>
            <a:r>
              <a:rPr lang="en-AU" sz="1800"/>
              <a:t>Play is undervalued as a skill, it is considered more of a gap filler.</a:t>
            </a:r>
          </a:p>
        </p:txBody>
      </p:sp>
    </p:spTree>
    <p:extLst>
      <p:ext uri="{BB962C8B-B14F-4D97-AF65-F5344CB8AC3E}">
        <p14:creationId xmlns:p14="http://schemas.microsoft.com/office/powerpoint/2010/main" val="3137782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50876-62B7-451D-B21B-49BCAB02FD70}"/>
              </a:ext>
            </a:extLst>
          </p:cNvPr>
          <p:cNvSpPr>
            <a:spLocks noGrp="1"/>
          </p:cNvSpPr>
          <p:nvPr>
            <p:ph type="title"/>
          </p:nvPr>
        </p:nvSpPr>
        <p:spPr>
          <a:xfrm>
            <a:off x="536803" y="983720"/>
            <a:ext cx="5915025" cy="1914702"/>
          </a:xfrm>
        </p:spPr>
        <p:txBody>
          <a:bodyPr>
            <a:normAutofit/>
          </a:bodyPr>
          <a:lstStyle/>
          <a:p>
            <a:pPr algn="ctr"/>
            <a:r>
              <a:rPr lang="en-AU" sz="4800" b="1">
                <a:solidFill>
                  <a:srgbClr val="00B050"/>
                </a:solidFill>
                <a:latin typeface="Dreaming Outloud Pro" panose="03050502040302030504" pitchFamily="66" charset="0"/>
                <a:cs typeface="Dreaming Outloud Pro" panose="03050502040302030504" pitchFamily="66" charset="0"/>
              </a:rPr>
              <a:t>Daily Outdoor play provides</a:t>
            </a:r>
          </a:p>
        </p:txBody>
      </p:sp>
      <p:sp>
        <p:nvSpPr>
          <p:cNvPr id="3" name="Content Placeholder 2">
            <a:extLst>
              <a:ext uri="{FF2B5EF4-FFF2-40B4-BE49-F238E27FC236}">
                <a16:creationId xmlns:a16="http://schemas.microsoft.com/office/drawing/2014/main" id="{61FEB05D-B5C5-4B64-A3EB-83FE15AB2FB9}"/>
              </a:ext>
            </a:extLst>
          </p:cNvPr>
          <p:cNvSpPr>
            <a:spLocks noGrp="1"/>
          </p:cNvSpPr>
          <p:nvPr>
            <p:ph idx="1"/>
          </p:nvPr>
        </p:nvSpPr>
        <p:spPr>
          <a:xfrm>
            <a:off x="471487" y="2774174"/>
            <a:ext cx="5915025" cy="6285266"/>
          </a:xfrm>
        </p:spPr>
        <p:txBody>
          <a:bodyPr>
            <a:normAutofit/>
          </a:bodyPr>
          <a:lstStyle/>
          <a:p>
            <a:pPr marL="342900" indent="-342900">
              <a:buFont typeface="+mj-lt"/>
              <a:buAutoNum type="arabicPeriod"/>
            </a:pPr>
            <a:r>
              <a:rPr lang="en-GB" sz="1600" b="1"/>
              <a:t>A space to exercise and play</a:t>
            </a:r>
            <a:r>
              <a:rPr lang="en-GB" sz="1600"/>
              <a:t> – outdoor play assists with developing large motor and small motor skills and cardiovascular endurance.</a:t>
            </a:r>
          </a:p>
          <a:p>
            <a:pPr marL="342900" indent="-342900">
              <a:buFont typeface="+mj-lt"/>
              <a:buAutoNum type="arabicPeriod"/>
            </a:pPr>
            <a:r>
              <a:rPr lang="en-GB" sz="1600" b="1"/>
              <a:t>Access to natural sunlight </a:t>
            </a:r>
            <a:r>
              <a:rPr lang="en-GB" sz="1600"/>
              <a:t>– outdoor play supports the intake of Vitamin D through the sun.</a:t>
            </a:r>
          </a:p>
          <a:p>
            <a:pPr marL="342900" indent="-342900">
              <a:buFont typeface="+mj-lt"/>
              <a:buAutoNum type="arabicPeriod"/>
            </a:pPr>
            <a:r>
              <a:rPr lang="en-GB" sz="1600" b="1"/>
              <a:t>Improved immunity </a:t>
            </a:r>
            <a:r>
              <a:rPr lang="en-GB" sz="1600"/>
              <a:t>- Previous studies have shown statistical associations between exposure to microbial diversity and the development of a well-functioning immune system.</a:t>
            </a:r>
          </a:p>
          <a:p>
            <a:pPr marL="342900" indent="-342900">
              <a:buFont typeface="+mj-lt"/>
              <a:buAutoNum type="arabicPeriod"/>
            </a:pPr>
            <a:r>
              <a:rPr lang="en-GB" sz="1600" b="1"/>
              <a:t>Executive function of the brain </a:t>
            </a:r>
            <a:r>
              <a:rPr lang="en-GB" sz="1600"/>
              <a:t>– the outdoors provide a different level of imaginative play, skills and activities compared to indoor and structured play.</a:t>
            </a:r>
          </a:p>
          <a:p>
            <a:pPr marL="342900" indent="-342900">
              <a:buFont typeface="+mj-lt"/>
              <a:buAutoNum type="arabicPeriod"/>
            </a:pPr>
            <a:r>
              <a:rPr lang="en-GB" sz="1600" b="1"/>
              <a:t>Risk taking skills </a:t>
            </a:r>
            <a:r>
              <a:rPr lang="en-GB" sz="1600"/>
              <a:t>– </a:t>
            </a:r>
            <a:r>
              <a:rPr lang="en-GB" sz="1600" b="0" i="0">
                <a:effectLst/>
              </a:rPr>
              <a:t>Outdoor play allows children to develop an understanding of, and experience risky play. For example it allows children to discover how fast they can run, how quickly they can spin and how high they can jump. Key life skills s</a:t>
            </a:r>
            <a:r>
              <a:rPr lang="en-GB" sz="1600"/>
              <a:t>uch as balance and co-ordination are gained through this play.</a:t>
            </a:r>
          </a:p>
          <a:p>
            <a:pPr marL="342900" indent="-342900">
              <a:buFont typeface="+mj-lt"/>
              <a:buAutoNum type="arabicPeriod"/>
            </a:pPr>
            <a:r>
              <a:rPr lang="en-GB" sz="1600" b="1"/>
              <a:t>New experiences - </a:t>
            </a:r>
            <a:r>
              <a:rPr lang="en-GB" sz="1600"/>
              <a:t>Outdoor areas are diverse and can continually provide opportunities to refine all areas of development.</a:t>
            </a:r>
          </a:p>
        </p:txBody>
      </p:sp>
    </p:spTree>
    <p:extLst>
      <p:ext uri="{BB962C8B-B14F-4D97-AF65-F5344CB8AC3E}">
        <p14:creationId xmlns:p14="http://schemas.microsoft.com/office/powerpoint/2010/main" val="179247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281462" y="963975"/>
            <a:ext cx="6295074" cy="2223362"/>
          </a:xfrm>
        </p:spPr>
        <p:txBody>
          <a:bodyPr>
            <a:normAutofit/>
          </a:bodyPr>
          <a:lstStyle/>
          <a:p>
            <a:pPr algn="ctr"/>
            <a:r>
              <a:rPr lang="en-US" sz="4800" b="1">
                <a:solidFill>
                  <a:srgbClr val="00B050"/>
                </a:solidFill>
                <a:latin typeface="Dreaming Outloud Pro" panose="03050502040302030504" pitchFamily="66" charset="0"/>
                <a:cs typeface="Dreaming Outloud Pro" panose="03050502040302030504" pitchFamily="66" charset="0"/>
              </a:rPr>
              <a:t>24hr Movement Guidelines Overview</a:t>
            </a:r>
          </a:p>
        </p:txBody>
      </p:sp>
      <p:sp>
        <p:nvSpPr>
          <p:cNvPr id="2" name="Content Placeholder 1"/>
          <p:cNvSpPr>
            <a:spLocks noGrp="1"/>
          </p:cNvSpPr>
          <p:nvPr>
            <p:ph idx="1"/>
          </p:nvPr>
        </p:nvSpPr>
        <p:spPr>
          <a:xfrm>
            <a:off x="471487" y="2930929"/>
            <a:ext cx="5915025" cy="6285266"/>
          </a:xfrm>
        </p:spPr>
        <p:txBody>
          <a:bodyPr/>
          <a:lstStyle/>
          <a:p>
            <a:pPr marL="0" indent="0">
              <a:buNone/>
            </a:pPr>
            <a:r>
              <a:rPr lang="en-US" sz="1600"/>
              <a:t>The </a:t>
            </a:r>
            <a:r>
              <a:rPr lang="en-US" sz="1600" b="1"/>
              <a:t>24-hour Movement Guidelines </a:t>
            </a:r>
            <a:r>
              <a:rPr lang="en-US" sz="1600"/>
              <a:t>are a snapshot of the recommendations of a child's day regarding active play, sedentary </a:t>
            </a:r>
            <a:r>
              <a:rPr lang="en-US" sz="1600" err="1"/>
              <a:t>behaviours</a:t>
            </a:r>
            <a:r>
              <a:rPr lang="en-US" sz="1600"/>
              <a:t> and sleep habits.</a:t>
            </a:r>
          </a:p>
          <a:p>
            <a:pPr marL="0" indent="0">
              <a:buNone/>
            </a:pPr>
            <a:r>
              <a:rPr lang="en-US" sz="1600"/>
              <a:t>The guidelines were developed together with the Australian government and a list of experts to assist parents, caregivers and educators to develop safe, happy and healthy routines for babies, toddlers and school aged children.</a:t>
            </a:r>
          </a:p>
          <a:p>
            <a:pPr marL="0" indent="0">
              <a:buNone/>
            </a:pPr>
            <a:r>
              <a:rPr lang="en-US" sz="1600"/>
              <a:t>The guidelines are to support healthily growth and development in areas including growth and weight, motor skills, learning and social and emotional skills.</a:t>
            </a:r>
          </a:p>
          <a:p>
            <a:pPr marL="0" indent="0">
              <a:buNone/>
            </a:pPr>
            <a:endParaRPr lang="en-US"/>
          </a:p>
          <a:p>
            <a:pPr marL="0" indent="0">
              <a:buNone/>
            </a:pPr>
            <a:r>
              <a:rPr lang="en-US" sz="1800" b="1">
                <a:solidFill>
                  <a:srgbClr val="00B050"/>
                </a:solidFill>
                <a:latin typeface="Dreaming Outloud Pro" panose="03050502040302030504" pitchFamily="66" charset="0"/>
                <a:cs typeface="Dreaming Outloud Pro" panose="03050502040302030504" pitchFamily="66" charset="0"/>
              </a:rPr>
              <a:t>It is Important because – </a:t>
            </a:r>
          </a:p>
          <a:p>
            <a:pPr marL="0" indent="0">
              <a:buNone/>
            </a:pPr>
            <a:r>
              <a:rPr lang="en-GB" sz="1600" b="0" i="0">
                <a:effectLst/>
              </a:rPr>
              <a:t>In 2015, 2.5% of the total disease burden was due to physical inactivity (AIHW 2019)</a:t>
            </a:r>
            <a:r>
              <a:rPr lang="en-GB" sz="1600"/>
              <a:t>. Early exposure to frequent and enjoyable o</a:t>
            </a:r>
            <a:r>
              <a:rPr lang="en-GB" sz="1600" b="0" i="0">
                <a:effectLst/>
              </a:rPr>
              <a:t>utdoor play not only increases physical activity but it also encourages an active lifestyle.</a:t>
            </a:r>
          </a:p>
          <a:p>
            <a:pPr marL="0" indent="0">
              <a:buNone/>
            </a:pPr>
            <a:endParaRPr lang="en-GB" sz="1600"/>
          </a:p>
          <a:p>
            <a:pPr marL="0" indent="0">
              <a:buNone/>
            </a:pPr>
            <a:r>
              <a:rPr lang="en-GB" sz="1600" b="0" i="0">
                <a:effectLst/>
              </a:rPr>
              <a:t>In 2011–12, only 17% of children aged 2–5, 12% children aged 5–12 and 2% of young people aged 13–17 met the physical activity guidelines in Australia.  </a:t>
            </a:r>
          </a:p>
          <a:p>
            <a:pPr marL="0" indent="0">
              <a:buNone/>
            </a:pPr>
            <a:endParaRPr lang="en-US" sz="1800" b="1">
              <a:solidFill>
                <a:srgbClr val="00B050"/>
              </a:solidFill>
              <a:latin typeface="Dreaming Outloud Pro" panose="03050502040302030504" pitchFamily="66" charset="0"/>
              <a:cs typeface="Dreaming Outloud Pro" panose="03050502040302030504" pitchFamily="66" charset="0"/>
            </a:endParaRPr>
          </a:p>
        </p:txBody>
      </p:sp>
      <p:sp>
        <p:nvSpPr>
          <p:cNvPr id="4" name="Text Box 2">
            <a:extLst>
              <a:ext uri="{FF2B5EF4-FFF2-40B4-BE49-F238E27FC236}">
                <a16:creationId xmlns:a16="http://schemas.microsoft.com/office/drawing/2014/main" id="{B19B696C-CE78-2253-367C-5CA8B1D90191}"/>
              </a:ext>
            </a:extLst>
          </p:cNvPr>
          <p:cNvSpPr txBox="1">
            <a:spLocks noChangeArrowheads="1"/>
          </p:cNvSpPr>
          <p:nvPr/>
        </p:nvSpPr>
        <p:spPr bwMode="auto">
          <a:xfrm>
            <a:off x="487044" y="8983785"/>
            <a:ext cx="2941955" cy="4648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AU" sz="1100">
                <a:effectLst/>
                <a:latin typeface="Calibri" panose="020F0502020204030204" pitchFamily="34" charset="0"/>
                <a:ea typeface="Calibri" panose="020F0502020204030204" pitchFamily="34" charset="0"/>
                <a:cs typeface="Cordia New" panose="020B0304020202020204" pitchFamily="34" charset="-34"/>
              </a:rPr>
              <a:t>EYLF Outcome 1,2,4,5. Quality Area 1,4,5,6,7</a:t>
            </a:r>
          </a:p>
          <a:p>
            <a:pPr>
              <a:lnSpc>
                <a:spcPct val="107000"/>
              </a:lnSpc>
              <a:spcAft>
                <a:spcPts val="800"/>
              </a:spcAft>
            </a:pPr>
            <a:r>
              <a:rPr lang="en-AU" sz="1100">
                <a:effectLst/>
                <a:latin typeface="Calibri" panose="020F0502020204030204" pitchFamily="34" charset="0"/>
                <a:ea typeface="Calibri" panose="020F0502020204030204" pitchFamily="34" charset="0"/>
                <a:cs typeface="Cordia New" panose="020B0304020202020204" pitchFamily="34" charset="-34"/>
              </a:rPr>
              <a:t> </a:t>
            </a:r>
          </a:p>
        </p:txBody>
      </p:sp>
    </p:spTree>
    <p:extLst>
      <p:ext uri="{BB962C8B-B14F-4D97-AF65-F5344CB8AC3E}">
        <p14:creationId xmlns:p14="http://schemas.microsoft.com/office/powerpoint/2010/main" val="2054880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C1F6E-D193-420B-9515-914FB3A60B07}"/>
              </a:ext>
            </a:extLst>
          </p:cNvPr>
          <p:cNvSpPr>
            <a:spLocks noGrp="1"/>
          </p:cNvSpPr>
          <p:nvPr>
            <p:ph type="title"/>
          </p:nvPr>
        </p:nvSpPr>
        <p:spPr>
          <a:xfrm>
            <a:off x="917972" y="1761442"/>
            <a:ext cx="5342096" cy="522387"/>
          </a:xfrm>
        </p:spPr>
        <p:txBody>
          <a:bodyPr>
            <a:noAutofit/>
          </a:bodyPr>
          <a:lstStyle/>
          <a:p>
            <a:pPr algn="ctr"/>
            <a:r>
              <a:rPr lang="en-AU" sz="4800" b="1">
                <a:solidFill>
                  <a:srgbClr val="00B050"/>
                </a:solidFill>
                <a:latin typeface="Dreaming Outloud Pro" panose="03050502040302030504" pitchFamily="66" charset="0"/>
                <a:cs typeface="Dreaming Outloud Pro" panose="03050502040302030504" pitchFamily="66" charset="0"/>
              </a:rPr>
              <a:t>24-hour Movement Guidelines 0-5 years</a:t>
            </a:r>
          </a:p>
        </p:txBody>
      </p:sp>
      <p:graphicFrame>
        <p:nvGraphicFramePr>
          <p:cNvPr id="7" name="Table 6">
            <a:extLst>
              <a:ext uri="{FF2B5EF4-FFF2-40B4-BE49-F238E27FC236}">
                <a16:creationId xmlns:a16="http://schemas.microsoft.com/office/drawing/2014/main" id="{6A6B9434-2CB7-6C46-0957-FF4B549241EA}"/>
              </a:ext>
            </a:extLst>
          </p:cNvPr>
          <p:cNvGraphicFramePr>
            <a:graphicFrameLocks noGrp="1"/>
          </p:cNvGraphicFramePr>
          <p:nvPr>
            <p:extLst>
              <p:ext uri="{D42A27DB-BD31-4B8C-83A1-F6EECF244321}">
                <p14:modId xmlns:p14="http://schemas.microsoft.com/office/powerpoint/2010/main" val="3769911609"/>
              </p:ext>
            </p:extLst>
          </p:nvPr>
        </p:nvGraphicFramePr>
        <p:xfrm>
          <a:off x="515983" y="3041547"/>
          <a:ext cx="5826034" cy="5824180"/>
        </p:xfrm>
        <a:graphic>
          <a:graphicData uri="http://schemas.openxmlformats.org/drawingml/2006/table">
            <a:tbl>
              <a:tblPr firstRow="1" bandRow="1"/>
              <a:tblGrid>
                <a:gridCol w="787878">
                  <a:extLst>
                    <a:ext uri="{9D8B030D-6E8A-4147-A177-3AD203B41FA5}">
                      <a16:colId xmlns:a16="http://schemas.microsoft.com/office/drawing/2014/main" val="198369769"/>
                    </a:ext>
                  </a:extLst>
                </a:gridCol>
                <a:gridCol w="1477357">
                  <a:extLst>
                    <a:ext uri="{9D8B030D-6E8A-4147-A177-3AD203B41FA5}">
                      <a16:colId xmlns:a16="http://schemas.microsoft.com/office/drawing/2014/main" val="802316751"/>
                    </a:ext>
                  </a:extLst>
                </a:gridCol>
                <a:gridCol w="2274108">
                  <a:extLst>
                    <a:ext uri="{9D8B030D-6E8A-4147-A177-3AD203B41FA5}">
                      <a16:colId xmlns:a16="http://schemas.microsoft.com/office/drawing/2014/main" val="3463845716"/>
                    </a:ext>
                  </a:extLst>
                </a:gridCol>
                <a:gridCol w="1286691">
                  <a:extLst>
                    <a:ext uri="{9D8B030D-6E8A-4147-A177-3AD203B41FA5}">
                      <a16:colId xmlns:a16="http://schemas.microsoft.com/office/drawing/2014/main" val="754143270"/>
                    </a:ext>
                  </a:extLst>
                </a:gridCol>
              </a:tblGrid>
              <a:tr h="124624">
                <a:tc>
                  <a:txBody>
                    <a:bodyPr/>
                    <a:lstStyle/>
                    <a:p>
                      <a:pPr algn="ctr">
                        <a:lnSpc>
                          <a:spcPct val="107000"/>
                        </a:lnSpc>
                        <a:spcAft>
                          <a:spcPts val="800"/>
                        </a:spcAft>
                      </a:pPr>
                      <a:r>
                        <a:rPr lang="en-AU" sz="1050" b="1">
                          <a:solidFill>
                            <a:schemeClr val="tx1"/>
                          </a:solidFill>
                          <a:effectLst/>
                          <a:latin typeface="Arial"/>
                          <a:ea typeface="Calibri" panose="020F0502020204030204" pitchFamily="34" charset="0"/>
                          <a:cs typeface="Cordia New"/>
                        </a:rPr>
                        <a:t>Age</a:t>
                      </a:r>
                      <a:endParaRPr lang="en-AU" sz="1050">
                        <a:solidFill>
                          <a:schemeClr val="tx1"/>
                        </a:solidFill>
                        <a:effectLst/>
                        <a:latin typeface="Arial"/>
                        <a:ea typeface="Calibri" panose="020F0502020204030204" pitchFamily="34" charset="0"/>
                        <a:cs typeface="Cordia New"/>
                      </a:endParaRPr>
                    </a:p>
                  </a:txBody>
                  <a:tcPr marL="50165" marR="50165" marT="0" marB="0">
                    <a:lnL w="1905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n-AU" sz="1050" b="1">
                          <a:solidFill>
                            <a:schemeClr val="tx1"/>
                          </a:solidFill>
                          <a:effectLst/>
                          <a:latin typeface="Arial"/>
                          <a:ea typeface="Calibri" panose="020F0502020204030204" pitchFamily="34" charset="0"/>
                          <a:cs typeface="Cordia New"/>
                        </a:rPr>
                        <a:t>Physical</a:t>
                      </a:r>
                      <a:endParaRPr lang="en-AU" sz="1050">
                        <a:solidFill>
                          <a:schemeClr val="tx1"/>
                        </a:solidFill>
                        <a:effectLst/>
                        <a:latin typeface="Arial"/>
                        <a:ea typeface="Calibri" panose="020F0502020204030204" pitchFamily="34" charset="0"/>
                        <a:cs typeface="Cordia New"/>
                      </a:endParaRPr>
                    </a:p>
                  </a:txBody>
                  <a:tcPr marL="50165" marR="50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n-AU" sz="1050" b="1">
                          <a:solidFill>
                            <a:schemeClr val="tx1"/>
                          </a:solidFill>
                          <a:effectLst/>
                          <a:latin typeface="Arial"/>
                          <a:ea typeface="Calibri" panose="020F0502020204030204" pitchFamily="34" charset="0"/>
                          <a:cs typeface="Cordia New"/>
                        </a:rPr>
                        <a:t>Sedentary</a:t>
                      </a:r>
                      <a:endParaRPr lang="en-AU" sz="1050">
                        <a:solidFill>
                          <a:schemeClr val="tx1"/>
                        </a:solidFill>
                        <a:effectLst/>
                        <a:latin typeface="Arial"/>
                        <a:ea typeface="Calibri" panose="020F0502020204030204" pitchFamily="34" charset="0"/>
                        <a:cs typeface="Cordia New"/>
                      </a:endParaRPr>
                    </a:p>
                  </a:txBody>
                  <a:tcPr marL="50165" marR="50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n-AU" sz="1050" b="1">
                          <a:solidFill>
                            <a:schemeClr val="tx1"/>
                          </a:solidFill>
                          <a:effectLst/>
                          <a:latin typeface="Arial"/>
                          <a:ea typeface="Calibri" panose="020F0502020204030204" pitchFamily="34" charset="0"/>
                          <a:cs typeface="Cordia New"/>
                        </a:rPr>
                        <a:t>Sleep</a:t>
                      </a:r>
                      <a:endParaRPr lang="en-AU" sz="1050">
                        <a:solidFill>
                          <a:schemeClr val="tx1"/>
                        </a:solidFill>
                        <a:effectLst/>
                        <a:latin typeface="Arial"/>
                        <a:ea typeface="Calibri" panose="020F0502020204030204" pitchFamily="34" charset="0"/>
                        <a:cs typeface="Cordia New"/>
                      </a:endParaRPr>
                    </a:p>
                  </a:txBody>
                  <a:tcPr marL="50165" marR="50165" marT="0" marB="0">
                    <a:lnL w="1270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C000"/>
                    </a:solidFill>
                  </a:tcPr>
                </a:tc>
                <a:extLst>
                  <a:ext uri="{0D108BD9-81ED-4DB2-BD59-A6C34878D82A}">
                    <a16:rowId xmlns:a16="http://schemas.microsoft.com/office/drawing/2014/main" val="2044330711"/>
                  </a:ext>
                </a:extLst>
              </a:tr>
              <a:tr h="1687933">
                <a:tc>
                  <a:txBody>
                    <a:bodyPr/>
                    <a:lstStyle/>
                    <a:p>
                      <a:pPr>
                        <a:lnSpc>
                          <a:spcPct val="107000"/>
                        </a:lnSpc>
                        <a:spcAft>
                          <a:spcPts val="800"/>
                        </a:spcAft>
                      </a:pPr>
                      <a:r>
                        <a:rPr lang="en-AU" sz="1050" b="1">
                          <a:solidFill>
                            <a:srgbClr val="000000"/>
                          </a:solidFill>
                          <a:effectLst/>
                          <a:latin typeface="Arial"/>
                          <a:ea typeface="Calibri" panose="020F0502020204030204" pitchFamily="34" charset="0"/>
                          <a:cs typeface="Cordia New"/>
                        </a:rPr>
                        <a:t>Infants (under 1 year)</a:t>
                      </a:r>
                      <a:endParaRPr lang="en-AU" sz="1050">
                        <a:effectLst/>
                        <a:latin typeface="Arial"/>
                        <a:ea typeface="Calibri" panose="020F0502020204030204" pitchFamily="34" charset="0"/>
                        <a:cs typeface="Cordia New"/>
                      </a:endParaRPr>
                    </a:p>
                  </a:txBody>
                  <a:tcPr marL="50165" marR="50165" marT="0" marB="0">
                    <a:lnL w="1905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2CC"/>
                    </a:solidFill>
                  </a:tcPr>
                </a:tc>
                <a:tc>
                  <a:txBody>
                    <a:bodyPr/>
                    <a:lstStyle/>
                    <a:p>
                      <a:pPr>
                        <a:lnSpc>
                          <a:spcPct val="107000"/>
                        </a:lnSpc>
                        <a:spcAft>
                          <a:spcPts val="800"/>
                        </a:spcAft>
                      </a:pPr>
                      <a:r>
                        <a:rPr lang="en-AU" sz="1050">
                          <a:solidFill>
                            <a:srgbClr val="000000"/>
                          </a:solidFill>
                          <a:effectLst/>
                          <a:latin typeface="Arial"/>
                          <a:ea typeface="Calibri" panose="020F0502020204030204" pitchFamily="34" charset="0"/>
                          <a:cs typeface="Cordia New"/>
                        </a:rPr>
                        <a:t>To be active several times a day</a:t>
                      </a:r>
                      <a:endParaRPr lang="en-AU" sz="1050">
                        <a:effectLst/>
                        <a:latin typeface="Arial"/>
                        <a:ea typeface="Calibri" panose="020F0502020204030204" pitchFamily="34" charset="0"/>
                        <a:cs typeface="Cordia New"/>
                      </a:endParaRPr>
                    </a:p>
                    <a:p>
                      <a:pPr>
                        <a:lnSpc>
                          <a:spcPct val="107000"/>
                        </a:lnSpc>
                        <a:spcAft>
                          <a:spcPts val="800"/>
                        </a:spcAft>
                      </a:pPr>
                      <a:r>
                        <a:rPr lang="en-AU" sz="1050" b="1">
                          <a:solidFill>
                            <a:srgbClr val="000000"/>
                          </a:solidFill>
                          <a:effectLst/>
                          <a:latin typeface="Arial"/>
                          <a:ea typeface="Calibri" panose="020F0502020204030204" pitchFamily="34" charset="0"/>
                          <a:cs typeface="Cordia New"/>
                        </a:rPr>
                        <a:t>30 mins </a:t>
                      </a:r>
                      <a:r>
                        <a:rPr lang="en-AU" sz="1050">
                          <a:solidFill>
                            <a:srgbClr val="000000"/>
                          </a:solidFill>
                          <a:effectLst/>
                          <a:latin typeface="Arial"/>
                          <a:ea typeface="Calibri" panose="020F0502020204030204" pitchFamily="34" charset="0"/>
                          <a:cs typeface="Cordia New"/>
                        </a:rPr>
                        <a:t>of tummy time</a:t>
                      </a:r>
                      <a:endParaRPr lang="en-AU" sz="1050">
                        <a:effectLst/>
                        <a:latin typeface="Arial"/>
                        <a:ea typeface="Calibri" panose="020F0502020204030204" pitchFamily="34" charset="0"/>
                        <a:cs typeface="Cordia New"/>
                      </a:endParaRPr>
                    </a:p>
                  </a:txBody>
                  <a:tcPr marL="50165" marR="50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2CC"/>
                    </a:solidFill>
                  </a:tcPr>
                </a:tc>
                <a:tc>
                  <a:txBody>
                    <a:bodyPr/>
                    <a:lstStyle/>
                    <a:p>
                      <a:pPr>
                        <a:lnSpc>
                          <a:spcPct val="107000"/>
                        </a:lnSpc>
                        <a:spcAft>
                          <a:spcPts val="800"/>
                        </a:spcAft>
                      </a:pPr>
                      <a:r>
                        <a:rPr lang="en-AU" sz="1050">
                          <a:solidFill>
                            <a:srgbClr val="000000"/>
                          </a:solidFill>
                          <a:effectLst/>
                          <a:latin typeface="Arial"/>
                          <a:ea typeface="Calibri" panose="020F0502020204030204" pitchFamily="34" charset="0"/>
                          <a:cs typeface="Cordia New"/>
                        </a:rPr>
                        <a:t>Not being restrained for more than 1 hour at a time. E.g., Car seat or pram</a:t>
                      </a:r>
                      <a:endParaRPr lang="en-AU" sz="1050">
                        <a:effectLst/>
                        <a:latin typeface="Calibri"/>
                        <a:ea typeface="Calibri" panose="020F0502020204030204" pitchFamily="34" charset="0"/>
                        <a:cs typeface="Cordia New" panose="020B0304020202020204" pitchFamily="34" charset="-34"/>
                      </a:endParaRPr>
                    </a:p>
                    <a:p>
                      <a:pPr>
                        <a:lnSpc>
                          <a:spcPct val="107000"/>
                        </a:lnSpc>
                        <a:spcAft>
                          <a:spcPts val="800"/>
                        </a:spcAft>
                      </a:pPr>
                      <a:r>
                        <a:rPr lang="en-AU" sz="1050">
                          <a:solidFill>
                            <a:srgbClr val="000000"/>
                          </a:solidFill>
                          <a:effectLst/>
                          <a:latin typeface="Arial"/>
                          <a:ea typeface="Calibri" panose="020F0502020204030204" pitchFamily="34" charset="0"/>
                          <a:cs typeface="Cordia New"/>
                        </a:rPr>
                        <a:t>Screen time </a:t>
                      </a:r>
                      <a:r>
                        <a:rPr lang="en-AU" sz="1050" b="1">
                          <a:solidFill>
                            <a:srgbClr val="000000"/>
                          </a:solidFill>
                          <a:effectLst/>
                          <a:latin typeface="Arial"/>
                          <a:ea typeface="Calibri" panose="020F0502020204030204" pitchFamily="34" charset="0"/>
                          <a:cs typeface="Cordia New"/>
                        </a:rPr>
                        <a:t>NOT</a:t>
                      </a:r>
                      <a:r>
                        <a:rPr lang="en-AU" sz="1050">
                          <a:solidFill>
                            <a:srgbClr val="000000"/>
                          </a:solidFill>
                          <a:effectLst/>
                          <a:latin typeface="Arial"/>
                          <a:ea typeface="Calibri" panose="020F0502020204030204" pitchFamily="34" charset="0"/>
                          <a:cs typeface="Cordia New"/>
                        </a:rPr>
                        <a:t> recommended</a:t>
                      </a:r>
                      <a:endParaRPr lang="en-AU" sz="1050">
                        <a:effectLst/>
                        <a:latin typeface="Calibri"/>
                        <a:ea typeface="Calibri" panose="020F0502020204030204" pitchFamily="34" charset="0"/>
                        <a:cs typeface="Cordia New" panose="020B0304020202020204" pitchFamily="34" charset="-34"/>
                      </a:endParaRPr>
                    </a:p>
                    <a:p>
                      <a:pPr>
                        <a:lnSpc>
                          <a:spcPct val="107000"/>
                        </a:lnSpc>
                        <a:spcAft>
                          <a:spcPts val="800"/>
                        </a:spcAft>
                      </a:pPr>
                      <a:r>
                        <a:rPr lang="en-AU" sz="1050">
                          <a:solidFill>
                            <a:srgbClr val="000000"/>
                          </a:solidFill>
                          <a:effectLst/>
                          <a:latin typeface="Arial"/>
                          <a:ea typeface="Calibri" panose="020F0502020204030204" pitchFamily="34" charset="0"/>
                          <a:cs typeface="Cordia New"/>
                        </a:rPr>
                        <a:t>Engaging sedentary time encouraged e.g., puzzles, singing and storytelling with caregiver</a:t>
                      </a:r>
                      <a:endParaRPr lang="en-AU" sz="1050">
                        <a:effectLst/>
                        <a:latin typeface="Arial"/>
                        <a:ea typeface="Calibri" panose="020F0502020204030204" pitchFamily="34" charset="0"/>
                        <a:cs typeface="Cordia New"/>
                      </a:endParaRPr>
                    </a:p>
                  </a:txBody>
                  <a:tcPr marL="50165" marR="50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2CC"/>
                    </a:solidFill>
                  </a:tcPr>
                </a:tc>
                <a:tc>
                  <a:txBody>
                    <a:bodyPr/>
                    <a:lstStyle/>
                    <a:p>
                      <a:pPr>
                        <a:lnSpc>
                          <a:spcPct val="107000"/>
                        </a:lnSpc>
                        <a:spcAft>
                          <a:spcPts val="800"/>
                        </a:spcAft>
                      </a:pPr>
                      <a:r>
                        <a:rPr lang="en-AU" sz="1050">
                          <a:solidFill>
                            <a:srgbClr val="000000"/>
                          </a:solidFill>
                          <a:effectLst/>
                          <a:latin typeface="Arial"/>
                          <a:ea typeface="Calibri" panose="020F0502020204030204" pitchFamily="34" charset="0"/>
                          <a:cs typeface="Cordia New"/>
                        </a:rPr>
                        <a:t>Age 0-3 months – 14 -17 hours</a:t>
                      </a:r>
                      <a:endParaRPr lang="en-AU" sz="1050">
                        <a:effectLst/>
                        <a:latin typeface="Calibri"/>
                        <a:ea typeface="Calibri" panose="020F0502020204030204" pitchFamily="34" charset="0"/>
                        <a:cs typeface="Cordia New" panose="020B0304020202020204" pitchFamily="34" charset="-34"/>
                      </a:endParaRPr>
                    </a:p>
                    <a:p>
                      <a:pPr>
                        <a:lnSpc>
                          <a:spcPct val="107000"/>
                        </a:lnSpc>
                        <a:spcAft>
                          <a:spcPts val="800"/>
                        </a:spcAft>
                      </a:pPr>
                      <a:r>
                        <a:rPr lang="en-AU" sz="1050">
                          <a:solidFill>
                            <a:srgbClr val="000000"/>
                          </a:solidFill>
                          <a:effectLst/>
                          <a:latin typeface="Arial"/>
                          <a:ea typeface="Calibri" panose="020F0502020204030204" pitchFamily="34" charset="0"/>
                          <a:cs typeface="Cordia New"/>
                        </a:rPr>
                        <a:t>Age 4-11 months – 12 -16 hrs</a:t>
                      </a:r>
                      <a:endParaRPr lang="en-AU" sz="1050">
                        <a:effectLst/>
                        <a:latin typeface="Calibri"/>
                        <a:ea typeface="Calibri" panose="020F0502020204030204" pitchFamily="34" charset="0"/>
                        <a:cs typeface="Cordia New" panose="020B0304020202020204" pitchFamily="34" charset="-34"/>
                      </a:endParaRPr>
                    </a:p>
                    <a:p>
                      <a:pPr>
                        <a:lnSpc>
                          <a:spcPct val="107000"/>
                        </a:lnSpc>
                        <a:spcAft>
                          <a:spcPts val="800"/>
                        </a:spcAft>
                      </a:pPr>
                      <a:r>
                        <a:rPr lang="en-AU" sz="1050">
                          <a:solidFill>
                            <a:srgbClr val="000000"/>
                          </a:solidFill>
                          <a:effectLst/>
                          <a:latin typeface="Arial"/>
                          <a:ea typeface="Calibri" panose="020F0502020204030204" pitchFamily="34" charset="0"/>
                          <a:cs typeface="Cordia New"/>
                        </a:rPr>
                        <a:t>This includes naps and good quality long sleep</a:t>
                      </a:r>
                      <a:endParaRPr lang="en-AU" sz="1050">
                        <a:effectLst/>
                        <a:latin typeface="Arial"/>
                        <a:ea typeface="Calibri" panose="020F0502020204030204" pitchFamily="34" charset="0"/>
                        <a:cs typeface="Cordia New"/>
                      </a:endParaRPr>
                    </a:p>
                  </a:txBody>
                  <a:tcPr marL="50165" marR="50165" marT="0" marB="0">
                    <a:lnL w="1270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2CC"/>
                    </a:solidFill>
                  </a:tcPr>
                </a:tc>
                <a:extLst>
                  <a:ext uri="{0D108BD9-81ED-4DB2-BD59-A6C34878D82A}">
                    <a16:rowId xmlns:a16="http://schemas.microsoft.com/office/drawing/2014/main" val="2885665711"/>
                  </a:ext>
                </a:extLst>
              </a:tr>
              <a:tr h="2265377">
                <a:tc>
                  <a:txBody>
                    <a:bodyPr/>
                    <a:lstStyle/>
                    <a:p>
                      <a:pPr>
                        <a:lnSpc>
                          <a:spcPct val="107000"/>
                        </a:lnSpc>
                        <a:spcAft>
                          <a:spcPts val="800"/>
                        </a:spcAft>
                      </a:pPr>
                      <a:r>
                        <a:rPr lang="en-AU" sz="1050" b="1">
                          <a:effectLst/>
                          <a:latin typeface="Arial"/>
                          <a:ea typeface="Calibri" panose="020F0502020204030204" pitchFamily="34" charset="0"/>
                          <a:cs typeface="Cordia New"/>
                        </a:rPr>
                        <a:t>Toddlers (1-2 years)</a:t>
                      </a:r>
                      <a:endParaRPr lang="en-AU" sz="1050">
                        <a:effectLst/>
                        <a:latin typeface="Arial"/>
                        <a:ea typeface="Calibri" panose="020F0502020204030204" pitchFamily="34" charset="0"/>
                        <a:cs typeface="Cordia New"/>
                      </a:endParaRPr>
                    </a:p>
                  </a:txBody>
                  <a:tcPr marL="50165" marR="50165" marT="0" marB="0">
                    <a:lnL w="1905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nSpc>
                          <a:spcPct val="107000"/>
                        </a:lnSpc>
                        <a:spcAft>
                          <a:spcPts val="800"/>
                        </a:spcAft>
                      </a:pPr>
                      <a:r>
                        <a:rPr lang="en-AU" sz="1050" b="1">
                          <a:effectLst/>
                          <a:latin typeface="Arial"/>
                          <a:ea typeface="Calibri" panose="020F0502020204030204" pitchFamily="34" charset="0"/>
                          <a:cs typeface="Cordia New"/>
                        </a:rPr>
                        <a:t>At least 180 mins a day</a:t>
                      </a:r>
                      <a:endParaRPr lang="en-AU" sz="1050">
                        <a:effectLst/>
                        <a:latin typeface="Calibri"/>
                        <a:ea typeface="Calibri" panose="020F0502020204030204" pitchFamily="34" charset="0"/>
                        <a:cs typeface="Cordia New" panose="020B0304020202020204" pitchFamily="34" charset="-34"/>
                      </a:endParaRPr>
                    </a:p>
                    <a:p>
                      <a:pPr>
                        <a:lnSpc>
                          <a:spcPct val="107000"/>
                        </a:lnSpc>
                        <a:spcAft>
                          <a:spcPts val="800"/>
                        </a:spcAft>
                      </a:pPr>
                      <a:r>
                        <a:rPr lang="en-AU" sz="1050">
                          <a:effectLst/>
                          <a:latin typeface="Arial"/>
                          <a:ea typeface="Calibri" panose="020F0502020204030204" pitchFamily="34" charset="0"/>
                          <a:cs typeface="Cordia New"/>
                        </a:rPr>
                        <a:t>Includes energetic play</a:t>
                      </a:r>
                      <a:endParaRPr lang="en-AU" sz="1050">
                        <a:effectLst/>
                        <a:latin typeface="Calibri"/>
                        <a:ea typeface="Calibri" panose="020F0502020204030204" pitchFamily="34" charset="0"/>
                        <a:cs typeface="Cordia New" panose="020B0304020202020204" pitchFamily="34" charset="-34"/>
                      </a:endParaRPr>
                    </a:p>
                    <a:p>
                      <a:pPr>
                        <a:lnSpc>
                          <a:spcPct val="107000"/>
                        </a:lnSpc>
                        <a:spcAft>
                          <a:spcPts val="800"/>
                        </a:spcAft>
                      </a:pPr>
                      <a:r>
                        <a:rPr lang="en-AU" sz="1050">
                          <a:effectLst/>
                          <a:latin typeface="Arial"/>
                          <a:ea typeface="Calibri" panose="020F0502020204030204" pitchFamily="34" charset="0"/>
                          <a:cs typeface="Cordia New"/>
                        </a:rPr>
                        <a:t>Spread throughout the day</a:t>
                      </a:r>
                      <a:endParaRPr lang="en-AU" sz="1050">
                        <a:effectLst/>
                        <a:latin typeface="Calibri"/>
                        <a:ea typeface="Calibri" panose="020F0502020204030204" pitchFamily="34" charset="0"/>
                        <a:cs typeface="Cordia New" panose="020B0304020202020204" pitchFamily="34" charset="-34"/>
                      </a:endParaRPr>
                    </a:p>
                  </a:txBody>
                  <a:tcPr marL="50165" marR="50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nSpc>
                          <a:spcPct val="107000"/>
                        </a:lnSpc>
                        <a:spcAft>
                          <a:spcPts val="800"/>
                        </a:spcAft>
                      </a:pPr>
                      <a:r>
                        <a:rPr lang="en-AU" sz="1050">
                          <a:effectLst/>
                          <a:latin typeface="Arial"/>
                          <a:ea typeface="Calibri" panose="020F0502020204030204" pitchFamily="34" charset="0"/>
                          <a:cs typeface="Cordia New"/>
                        </a:rPr>
                        <a:t>Not being restrained for more than 1 hour at a time. E.g., Car seat or pram.</a:t>
                      </a:r>
                      <a:endParaRPr lang="en-AU" sz="1050">
                        <a:effectLst/>
                        <a:latin typeface="Calibri"/>
                        <a:ea typeface="Calibri" panose="020F0502020204030204" pitchFamily="34" charset="0"/>
                        <a:cs typeface="Cordia New" panose="020B0304020202020204" pitchFamily="34" charset="-34"/>
                      </a:endParaRPr>
                    </a:p>
                    <a:p>
                      <a:pPr>
                        <a:lnSpc>
                          <a:spcPct val="107000"/>
                        </a:lnSpc>
                        <a:spcAft>
                          <a:spcPts val="800"/>
                        </a:spcAft>
                      </a:pPr>
                      <a:r>
                        <a:rPr lang="en-AU" sz="1050">
                          <a:effectLst/>
                          <a:latin typeface="Arial"/>
                          <a:ea typeface="Calibri" panose="020F0502020204030204" pitchFamily="34" charset="0"/>
                          <a:cs typeface="Cordia New"/>
                        </a:rPr>
                        <a:t>Screen time </a:t>
                      </a:r>
                      <a:r>
                        <a:rPr lang="en-AU" sz="1050" b="1">
                          <a:effectLst/>
                          <a:latin typeface="Arial"/>
                          <a:ea typeface="Calibri" panose="020F0502020204030204" pitchFamily="34" charset="0"/>
                          <a:cs typeface="Cordia New"/>
                        </a:rPr>
                        <a:t>NOT</a:t>
                      </a:r>
                      <a:r>
                        <a:rPr lang="en-AU" sz="1050">
                          <a:effectLst/>
                          <a:latin typeface="Arial"/>
                          <a:ea typeface="Calibri" panose="020F0502020204030204" pitchFamily="34" charset="0"/>
                          <a:cs typeface="Cordia New"/>
                        </a:rPr>
                        <a:t> recommended up to age 2.</a:t>
                      </a:r>
                      <a:endParaRPr lang="en-AU" sz="1050">
                        <a:effectLst/>
                        <a:latin typeface="Calibri"/>
                        <a:ea typeface="Calibri" panose="020F0502020204030204" pitchFamily="34" charset="0"/>
                        <a:cs typeface="Cordia New" panose="020B0304020202020204" pitchFamily="34" charset="-34"/>
                      </a:endParaRPr>
                    </a:p>
                    <a:p>
                      <a:pPr>
                        <a:lnSpc>
                          <a:spcPct val="107000"/>
                        </a:lnSpc>
                        <a:spcAft>
                          <a:spcPts val="800"/>
                        </a:spcAft>
                      </a:pPr>
                      <a:r>
                        <a:rPr lang="en-AU" sz="1050">
                          <a:effectLst/>
                          <a:latin typeface="Arial"/>
                          <a:ea typeface="Calibri" panose="020F0502020204030204" pitchFamily="34" charset="0"/>
                          <a:cs typeface="Cordia New"/>
                        </a:rPr>
                        <a:t>Screen time age 2 – 3 no more than </a:t>
                      </a:r>
                      <a:r>
                        <a:rPr lang="en-AU" sz="1050" b="1">
                          <a:effectLst/>
                          <a:latin typeface="Arial"/>
                          <a:ea typeface="Calibri" panose="020F0502020204030204" pitchFamily="34" charset="0"/>
                          <a:cs typeface="Cordia New"/>
                        </a:rPr>
                        <a:t>1 hour.</a:t>
                      </a:r>
                      <a:endParaRPr lang="en-AU" sz="1050">
                        <a:effectLst/>
                        <a:latin typeface="Calibri"/>
                        <a:ea typeface="Calibri" panose="020F0502020204030204" pitchFamily="34" charset="0"/>
                        <a:cs typeface="Cordia New" panose="020B0304020202020204" pitchFamily="34" charset="-34"/>
                      </a:endParaRPr>
                    </a:p>
                    <a:p>
                      <a:pPr>
                        <a:lnSpc>
                          <a:spcPct val="107000"/>
                        </a:lnSpc>
                        <a:spcAft>
                          <a:spcPts val="800"/>
                        </a:spcAft>
                      </a:pPr>
                      <a:r>
                        <a:rPr lang="en-AU" sz="1050">
                          <a:effectLst/>
                          <a:latin typeface="Arial"/>
                          <a:ea typeface="Calibri" panose="020F0502020204030204" pitchFamily="34" charset="0"/>
                          <a:cs typeface="Cordia New"/>
                        </a:rPr>
                        <a:t>Engaging sedentary time encouraged </a:t>
                      </a:r>
                      <a:r>
                        <a:rPr lang="en-AU" sz="1050" err="1">
                          <a:effectLst/>
                          <a:latin typeface="Arial"/>
                          <a:ea typeface="Calibri" panose="020F0502020204030204" pitchFamily="34" charset="0"/>
                          <a:cs typeface="Cordia New"/>
                        </a:rPr>
                        <a:t>e.g</a:t>
                      </a:r>
                      <a:r>
                        <a:rPr lang="en-AU" sz="1050">
                          <a:effectLst/>
                          <a:latin typeface="Arial"/>
                          <a:ea typeface="Calibri" panose="020F0502020204030204" pitchFamily="34" charset="0"/>
                          <a:cs typeface="Cordia New"/>
                        </a:rPr>
                        <a:t> puzzles, singing and storytelling</a:t>
                      </a:r>
                      <a:r>
                        <a:rPr lang="en-AU" sz="1050" b="1">
                          <a:effectLst/>
                          <a:latin typeface="Arial"/>
                          <a:ea typeface="Calibri" panose="020F0502020204030204" pitchFamily="34" charset="0"/>
                          <a:cs typeface="Cordia New"/>
                        </a:rPr>
                        <a:t> </a:t>
                      </a:r>
                      <a:r>
                        <a:rPr lang="en-AU" sz="1050">
                          <a:effectLst/>
                          <a:latin typeface="Arial"/>
                          <a:ea typeface="Calibri" panose="020F0502020204030204" pitchFamily="34" charset="0"/>
                          <a:cs typeface="Cordia New"/>
                        </a:rPr>
                        <a:t>with caregiver</a:t>
                      </a:r>
                      <a:endParaRPr lang="en-AU" sz="1050">
                        <a:effectLst/>
                        <a:latin typeface="Calibri"/>
                        <a:ea typeface="Calibri" panose="020F0502020204030204" pitchFamily="34" charset="0"/>
                        <a:cs typeface="Cordia New" panose="020B0304020202020204" pitchFamily="34" charset="-34"/>
                      </a:endParaRPr>
                    </a:p>
                  </a:txBody>
                  <a:tcPr marL="50165" marR="50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nSpc>
                          <a:spcPct val="107000"/>
                        </a:lnSpc>
                        <a:spcAft>
                          <a:spcPts val="800"/>
                        </a:spcAft>
                      </a:pPr>
                      <a:r>
                        <a:rPr lang="en-AU" sz="1050">
                          <a:effectLst/>
                          <a:latin typeface="Arial"/>
                          <a:ea typeface="Calibri" panose="020F0502020204030204" pitchFamily="34" charset="0"/>
                          <a:cs typeface="Cordia New"/>
                        </a:rPr>
                        <a:t>Between 11 – 14 hours of good quality sleep time including naps with consistent sleep and awake times</a:t>
                      </a:r>
                    </a:p>
                  </a:txBody>
                  <a:tcPr marL="50165" marR="50165" marT="0" marB="0">
                    <a:lnL w="1270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3725596637"/>
                  </a:ext>
                </a:extLst>
              </a:tr>
              <a:tr h="1712120">
                <a:tc>
                  <a:txBody>
                    <a:bodyPr/>
                    <a:lstStyle/>
                    <a:p>
                      <a:pPr>
                        <a:lnSpc>
                          <a:spcPct val="107000"/>
                        </a:lnSpc>
                        <a:spcAft>
                          <a:spcPts val="800"/>
                        </a:spcAft>
                      </a:pPr>
                      <a:r>
                        <a:rPr lang="en-AU" sz="1050" b="1">
                          <a:solidFill>
                            <a:srgbClr val="000000"/>
                          </a:solidFill>
                          <a:effectLst/>
                          <a:latin typeface="Arial"/>
                          <a:ea typeface="Calibri" panose="020F0502020204030204" pitchFamily="34" charset="0"/>
                          <a:cs typeface="Cordia New"/>
                        </a:rPr>
                        <a:t>Pre-schooler (3-5 years)</a:t>
                      </a:r>
                      <a:endParaRPr lang="en-AU" sz="1050">
                        <a:effectLst/>
                        <a:latin typeface="Arial"/>
                        <a:ea typeface="Calibri" panose="020F0502020204030204" pitchFamily="34" charset="0"/>
                        <a:cs typeface="Cordia New"/>
                      </a:endParaRPr>
                    </a:p>
                  </a:txBody>
                  <a:tcPr marL="50165" marR="50165" marT="0" marB="0">
                    <a:lnL w="1905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rgbClr val="FFF2CC"/>
                    </a:solidFill>
                  </a:tcPr>
                </a:tc>
                <a:tc>
                  <a:txBody>
                    <a:bodyPr/>
                    <a:lstStyle/>
                    <a:p>
                      <a:pPr>
                        <a:lnSpc>
                          <a:spcPct val="107000"/>
                        </a:lnSpc>
                        <a:spcAft>
                          <a:spcPts val="800"/>
                        </a:spcAft>
                      </a:pPr>
                      <a:r>
                        <a:rPr lang="en-AU" sz="1050" b="1">
                          <a:solidFill>
                            <a:srgbClr val="000000"/>
                          </a:solidFill>
                          <a:effectLst/>
                          <a:latin typeface="Arial"/>
                          <a:ea typeface="Calibri" panose="020F0502020204030204" pitchFamily="34" charset="0"/>
                          <a:cs typeface="Cordia New"/>
                        </a:rPr>
                        <a:t>At least 180 mins a day</a:t>
                      </a:r>
                      <a:endParaRPr lang="en-AU" sz="1050">
                        <a:effectLst/>
                        <a:latin typeface="Arial"/>
                        <a:ea typeface="Calibri" panose="020F0502020204030204" pitchFamily="34" charset="0"/>
                        <a:cs typeface="Cordia New"/>
                      </a:endParaRPr>
                    </a:p>
                    <a:p>
                      <a:pPr>
                        <a:lnSpc>
                          <a:spcPct val="107000"/>
                        </a:lnSpc>
                        <a:spcAft>
                          <a:spcPts val="800"/>
                        </a:spcAft>
                      </a:pPr>
                      <a:r>
                        <a:rPr lang="en-AU" sz="1050">
                          <a:solidFill>
                            <a:srgbClr val="000000"/>
                          </a:solidFill>
                          <a:effectLst/>
                          <a:latin typeface="Arial"/>
                          <a:ea typeface="Calibri" panose="020F0502020204030204" pitchFamily="34" charset="0"/>
                          <a:cs typeface="Cordia New"/>
                        </a:rPr>
                        <a:t>At least </a:t>
                      </a:r>
                      <a:r>
                        <a:rPr lang="en-AU" sz="1050" b="1">
                          <a:solidFill>
                            <a:srgbClr val="000000"/>
                          </a:solidFill>
                          <a:effectLst/>
                          <a:latin typeface="Arial"/>
                          <a:ea typeface="Calibri" panose="020F0502020204030204" pitchFamily="34" charset="0"/>
                          <a:cs typeface="Cordia New"/>
                        </a:rPr>
                        <a:t>60mins</a:t>
                      </a:r>
                      <a:r>
                        <a:rPr lang="en-AU" sz="1050">
                          <a:solidFill>
                            <a:srgbClr val="000000"/>
                          </a:solidFill>
                          <a:effectLst/>
                          <a:latin typeface="Arial"/>
                          <a:ea typeface="Calibri" panose="020F0502020204030204" pitchFamily="34" charset="0"/>
                          <a:cs typeface="Cordia New"/>
                        </a:rPr>
                        <a:t> of that energetic play</a:t>
                      </a:r>
                      <a:endParaRPr lang="en-AU" sz="1050">
                        <a:effectLst/>
                        <a:latin typeface="Arial"/>
                        <a:ea typeface="Calibri" panose="020F0502020204030204" pitchFamily="34" charset="0"/>
                        <a:cs typeface="Cordia New"/>
                      </a:endParaRPr>
                    </a:p>
                  </a:txBody>
                  <a:tcPr marL="50165" marR="50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rgbClr val="FFF2CC"/>
                    </a:solidFill>
                  </a:tcPr>
                </a:tc>
                <a:tc>
                  <a:txBody>
                    <a:bodyPr/>
                    <a:lstStyle/>
                    <a:p>
                      <a:pPr>
                        <a:lnSpc>
                          <a:spcPct val="107000"/>
                        </a:lnSpc>
                        <a:spcAft>
                          <a:spcPts val="800"/>
                        </a:spcAft>
                      </a:pPr>
                      <a:r>
                        <a:rPr lang="en-AU" sz="1050">
                          <a:solidFill>
                            <a:srgbClr val="000000"/>
                          </a:solidFill>
                          <a:effectLst/>
                          <a:latin typeface="Arial"/>
                          <a:ea typeface="Calibri" panose="020F0502020204030204" pitchFamily="34" charset="0"/>
                          <a:cs typeface="Cordia New"/>
                        </a:rPr>
                        <a:t>Not being restrained or sitting still for more than 1 hour at a time. E.g., Car seat or pram.</a:t>
                      </a:r>
                      <a:endParaRPr lang="en-AU" sz="1050">
                        <a:effectLst/>
                        <a:latin typeface="Calibri"/>
                        <a:ea typeface="Calibri" panose="020F0502020204030204" pitchFamily="34" charset="0"/>
                        <a:cs typeface="Cordia New" panose="020B0304020202020204" pitchFamily="34" charset="-34"/>
                      </a:endParaRPr>
                    </a:p>
                    <a:p>
                      <a:pPr>
                        <a:lnSpc>
                          <a:spcPct val="107000"/>
                        </a:lnSpc>
                        <a:spcAft>
                          <a:spcPts val="800"/>
                        </a:spcAft>
                      </a:pPr>
                      <a:r>
                        <a:rPr lang="en-AU" sz="1050">
                          <a:solidFill>
                            <a:srgbClr val="000000"/>
                          </a:solidFill>
                          <a:effectLst/>
                          <a:latin typeface="Arial"/>
                          <a:ea typeface="Calibri" panose="020F0502020204030204" pitchFamily="34" charset="0"/>
                          <a:cs typeface="Cordia New"/>
                        </a:rPr>
                        <a:t>Screen time no more than </a:t>
                      </a:r>
                      <a:r>
                        <a:rPr lang="en-AU" sz="1050" b="1">
                          <a:solidFill>
                            <a:srgbClr val="000000"/>
                          </a:solidFill>
                          <a:effectLst/>
                          <a:latin typeface="Arial"/>
                          <a:ea typeface="Calibri" panose="020F0502020204030204" pitchFamily="34" charset="0"/>
                          <a:cs typeface="Cordia New"/>
                        </a:rPr>
                        <a:t>1 hour.</a:t>
                      </a:r>
                      <a:endParaRPr lang="en-AU" sz="1050">
                        <a:effectLst/>
                        <a:latin typeface="Calibri"/>
                        <a:ea typeface="Calibri" panose="020F0502020204030204" pitchFamily="34" charset="0"/>
                        <a:cs typeface="Cordia New" panose="020B0304020202020204" pitchFamily="34" charset="-34"/>
                      </a:endParaRPr>
                    </a:p>
                    <a:p>
                      <a:pPr>
                        <a:lnSpc>
                          <a:spcPct val="107000"/>
                        </a:lnSpc>
                        <a:spcAft>
                          <a:spcPts val="800"/>
                        </a:spcAft>
                      </a:pPr>
                      <a:r>
                        <a:rPr lang="en-AU" sz="1050">
                          <a:solidFill>
                            <a:srgbClr val="000000"/>
                          </a:solidFill>
                          <a:effectLst/>
                          <a:latin typeface="Arial"/>
                          <a:ea typeface="Calibri" panose="020F0502020204030204" pitchFamily="34" charset="0"/>
                          <a:cs typeface="Cordia New"/>
                        </a:rPr>
                        <a:t>Engaging sedentary time encouraged </a:t>
                      </a:r>
                      <a:r>
                        <a:rPr lang="en-AU" sz="1050" err="1">
                          <a:solidFill>
                            <a:srgbClr val="000000"/>
                          </a:solidFill>
                          <a:effectLst/>
                          <a:latin typeface="Arial"/>
                          <a:ea typeface="Calibri" panose="020F0502020204030204" pitchFamily="34" charset="0"/>
                          <a:cs typeface="Cordia New"/>
                        </a:rPr>
                        <a:t>e.g</a:t>
                      </a:r>
                      <a:r>
                        <a:rPr lang="en-AU" sz="1050">
                          <a:solidFill>
                            <a:srgbClr val="000000"/>
                          </a:solidFill>
                          <a:effectLst/>
                          <a:latin typeface="Arial"/>
                          <a:ea typeface="Calibri" panose="020F0502020204030204" pitchFamily="34" charset="0"/>
                          <a:cs typeface="Cordia New"/>
                        </a:rPr>
                        <a:t> puzzles, singing and storytelling</a:t>
                      </a:r>
                      <a:r>
                        <a:rPr lang="en-AU" sz="1050" b="1">
                          <a:solidFill>
                            <a:srgbClr val="000000"/>
                          </a:solidFill>
                          <a:effectLst/>
                          <a:latin typeface="Arial"/>
                          <a:ea typeface="Calibri" panose="020F0502020204030204" pitchFamily="34" charset="0"/>
                          <a:cs typeface="Cordia New"/>
                        </a:rPr>
                        <a:t> </a:t>
                      </a:r>
                      <a:r>
                        <a:rPr lang="en-AU" sz="1050">
                          <a:solidFill>
                            <a:srgbClr val="000000"/>
                          </a:solidFill>
                          <a:effectLst/>
                          <a:latin typeface="Arial"/>
                          <a:ea typeface="Calibri" panose="020F0502020204030204" pitchFamily="34" charset="0"/>
                          <a:cs typeface="Cordia New"/>
                        </a:rPr>
                        <a:t>with caregiver</a:t>
                      </a:r>
                      <a:endParaRPr lang="en-AU" sz="1050">
                        <a:effectLst/>
                        <a:latin typeface="Arial"/>
                        <a:ea typeface="Calibri" panose="020F0502020204030204" pitchFamily="34" charset="0"/>
                        <a:cs typeface="Cordia New"/>
                      </a:endParaRPr>
                    </a:p>
                  </a:txBody>
                  <a:tcPr marL="50165" marR="50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rgbClr val="FFF2CC"/>
                    </a:solidFill>
                  </a:tcPr>
                </a:tc>
                <a:tc>
                  <a:txBody>
                    <a:bodyPr/>
                    <a:lstStyle/>
                    <a:p>
                      <a:pPr>
                        <a:lnSpc>
                          <a:spcPct val="107000"/>
                        </a:lnSpc>
                        <a:spcAft>
                          <a:spcPts val="800"/>
                        </a:spcAft>
                      </a:pPr>
                      <a:r>
                        <a:rPr lang="en-AU" sz="1050">
                          <a:solidFill>
                            <a:srgbClr val="000000"/>
                          </a:solidFill>
                          <a:effectLst/>
                          <a:latin typeface="Arial"/>
                          <a:ea typeface="Calibri" panose="020F0502020204030204" pitchFamily="34" charset="0"/>
                          <a:cs typeface="Cordia New"/>
                        </a:rPr>
                        <a:t>Between 10-13 hours of good quality sleep time including naps with consistent sleep and awake times</a:t>
                      </a:r>
                      <a:endParaRPr lang="en-AU" sz="1050">
                        <a:effectLst/>
                        <a:latin typeface="Arial"/>
                        <a:ea typeface="Calibri" panose="020F0502020204030204" pitchFamily="34" charset="0"/>
                        <a:cs typeface="Cordia New"/>
                      </a:endParaRPr>
                    </a:p>
                  </a:txBody>
                  <a:tcPr marL="50165" marR="50165" marT="0" marB="0">
                    <a:lnL w="1270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rgbClr val="FFF2CC"/>
                    </a:solidFill>
                  </a:tcPr>
                </a:tc>
                <a:extLst>
                  <a:ext uri="{0D108BD9-81ED-4DB2-BD59-A6C34878D82A}">
                    <a16:rowId xmlns:a16="http://schemas.microsoft.com/office/drawing/2014/main" val="1789947002"/>
                  </a:ext>
                </a:extLst>
              </a:tr>
            </a:tbl>
          </a:graphicData>
        </a:graphic>
      </p:graphicFrame>
    </p:spTree>
    <p:extLst>
      <p:ext uri="{BB962C8B-B14F-4D97-AF65-F5344CB8AC3E}">
        <p14:creationId xmlns:p14="http://schemas.microsoft.com/office/powerpoint/2010/main" val="2894948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E3087-C93D-4DA1-9DB7-72CFC30A5C10}"/>
              </a:ext>
            </a:extLst>
          </p:cNvPr>
          <p:cNvSpPr>
            <a:spLocks noGrp="1"/>
          </p:cNvSpPr>
          <p:nvPr>
            <p:ph type="title"/>
          </p:nvPr>
        </p:nvSpPr>
        <p:spPr>
          <a:xfrm>
            <a:off x="921544" y="1748791"/>
            <a:ext cx="5298996" cy="522387"/>
          </a:xfrm>
        </p:spPr>
        <p:txBody>
          <a:bodyPr>
            <a:noAutofit/>
          </a:bodyPr>
          <a:lstStyle/>
          <a:p>
            <a:pPr algn="ctr"/>
            <a:r>
              <a:rPr lang="en-AU" sz="4800" b="1">
                <a:solidFill>
                  <a:srgbClr val="00B050"/>
                </a:solidFill>
                <a:latin typeface="Dreaming Outloud Pro" panose="03050502040302030504" pitchFamily="66" charset="0"/>
                <a:cs typeface="Dreaming Outloud Pro" panose="03050502040302030504" pitchFamily="66" charset="0"/>
              </a:rPr>
              <a:t>24-Hour Movement Guidelines 5-17 years</a:t>
            </a:r>
          </a:p>
        </p:txBody>
      </p:sp>
      <p:graphicFrame>
        <p:nvGraphicFramePr>
          <p:cNvPr id="7" name="Content Placeholder 6">
            <a:extLst>
              <a:ext uri="{FF2B5EF4-FFF2-40B4-BE49-F238E27FC236}">
                <a16:creationId xmlns:a16="http://schemas.microsoft.com/office/drawing/2014/main" id="{63CB8BB5-A697-484C-9632-4624FD8B19EC}"/>
              </a:ext>
            </a:extLst>
          </p:cNvPr>
          <p:cNvGraphicFramePr>
            <a:graphicFrameLocks noGrp="1"/>
          </p:cNvGraphicFramePr>
          <p:nvPr>
            <p:ph idx="1"/>
            <p:extLst>
              <p:ext uri="{D42A27DB-BD31-4B8C-83A1-F6EECF244321}">
                <p14:modId xmlns:p14="http://schemas.microsoft.com/office/powerpoint/2010/main" val="4167706415"/>
              </p:ext>
            </p:extLst>
          </p:nvPr>
        </p:nvGraphicFramePr>
        <p:xfrm>
          <a:off x="921544" y="3350623"/>
          <a:ext cx="5014912" cy="3533494"/>
        </p:xfrm>
        <a:graphic>
          <a:graphicData uri="http://schemas.openxmlformats.org/drawingml/2006/table">
            <a:tbl>
              <a:tblPr firstRow="1" bandRow="1">
                <a:tableStyleId>{8799B23B-EC83-4686-B30A-512413B5E67A}</a:tableStyleId>
              </a:tblPr>
              <a:tblGrid>
                <a:gridCol w="1253728">
                  <a:extLst>
                    <a:ext uri="{9D8B030D-6E8A-4147-A177-3AD203B41FA5}">
                      <a16:colId xmlns:a16="http://schemas.microsoft.com/office/drawing/2014/main" val="2962550115"/>
                    </a:ext>
                  </a:extLst>
                </a:gridCol>
                <a:gridCol w="1253728">
                  <a:extLst>
                    <a:ext uri="{9D8B030D-6E8A-4147-A177-3AD203B41FA5}">
                      <a16:colId xmlns:a16="http://schemas.microsoft.com/office/drawing/2014/main" val="363145918"/>
                    </a:ext>
                  </a:extLst>
                </a:gridCol>
                <a:gridCol w="1253728">
                  <a:extLst>
                    <a:ext uri="{9D8B030D-6E8A-4147-A177-3AD203B41FA5}">
                      <a16:colId xmlns:a16="http://schemas.microsoft.com/office/drawing/2014/main" val="168095971"/>
                    </a:ext>
                  </a:extLst>
                </a:gridCol>
                <a:gridCol w="1253728">
                  <a:extLst>
                    <a:ext uri="{9D8B030D-6E8A-4147-A177-3AD203B41FA5}">
                      <a16:colId xmlns:a16="http://schemas.microsoft.com/office/drawing/2014/main" val="2903343761"/>
                    </a:ext>
                  </a:extLst>
                </a:gridCol>
              </a:tblGrid>
              <a:tr h="462870">
                <a:tc>
                  <a:txBody>
                    <a:bodyPr/>
                    <a:lstStyle/>
                    <a:p>
                      <a:pPr algn="ctr"/>
                      <a:r>
                        <a:rPr lang="en-AU" sz="1400" b="1"/>
                        <a:t>Age</a:t>
                      </a:r>
                    </a:p>
                  </a:txBody>
                  <a:tcPr marL="41791" marR="41791" marT="20896" marB="20896">
                    <a:solidFill>
                      <a:schemeClr val="accent2">
                        <a:lumMod val="60000"/>
                        <a:lumOff val="40000"/>
                      </a:schemeClr>
                    </a:solidFill>
                  </a:tcPr>
                </a:tc>
                <a:tc>
                  <a:txBody>
                    <a:bodyPr/>
                    <a:lstStyle/>
                    <a:p>
                      <a:pPr algn="ctr"/>
                      <a:r>
                        <a:rPr lang="en-AU" sz="1400" b="1"/>
                        <a:t>Physical</a:t>
                      </a:r>
                    </a:p>
                  </a:txBody>
                  <a:tcPr marL="41791" marR="41791" marT="20896" marB="20896">
                    <a:solidFill>
                      <a:schemeClr val="accent2">
                        <a:lumMod val="60000"/>
                        <a:lumOff val="40000"/>
                      </a:schemeClr>
                    </a:solidFill>
                  </a:tcPr>
                </a:tc>
                <a:tc>
                  <a:txBody>
                    <a:bodyPr/>
                    <a:lstStyle/>
                    <a:p>
                      <a:pPr algn="ctr"/>
                      <a:r>
                        <a:rPr lang="en-AU" sz="1400" b="1"/>
                        <a:t>Sedentary</a:t>
                      </a:r>
                    </a:p>
                  </a:txBody>
                  <a:tcPr marL="41791" marR="41791" marT="20896" marB="20896">
                    <a:solidFill>
                      <a:schemeClr val="accent2">
                        <a:lumMod val="60000"/>
                        <a:lumOff val="40000"/>
                      </a:schemeClr>
                    </a:solidFill>
                  </a:tcPr>
                </a:tc>
                <a:tc>
                  <a:txBody>
                    <a:bodyPr/>
                    <a:lstStyle/>
                    <a:p>
                      <a:pPr algn="ctr"/>
                      <a:r>
                        <a:rPr lang="en-AU" sz="1400" b="1"/>
                        <a:t>Sleep</a:t>
                      </a:r>
                    </a:p>
                  </a:txBody>
                  <a:tcPr marL="41791" marR="41791" marT="20896" marB="20896">
                    <a:solidFill>
                      <a:schemeClr val="accent2">
                        <a:lumMod val="60000"/>
                        <a:lumOff val="40000"/>
                      </a:schemeClr>
                    </a:solidFill>
                  </a:tcPr>
                </a:tc>
                <a:extLst>
                  <a:ext uri="{0D108BD9-81ED-4DB2-BD59-A6C34878D82A}">
                    <a16:rowId xmlns:a16="http://schemas.microsoft.com/office/drawing/2014/main" val="35428715"/>
                  </a:ext>
                </a:extLst>
              </a:tr>
              <a:tr h="1196275">
                <a:tc>
                  <a:txBody>
                    <a:bodyPr/>
                    <a:lstStyle/>
                    <a:p>
                      <a:r>
                        <a:rPr lang="en-AU" sz="1400" b="1"/>
                        <a:t>Children (5–13 years)</a:t>
                      </a:r>
                    </a:p>
                  </a:txBody>
                  <a:tcPr marL="41791" marR="41791" marT="20896" marB="20896">
                    <a:solidFill>
                      <a:schemeClr val="accent2">
                        <a:lumMod val="60000"/>
                        <a:lumOff val="40000"/>
                        <a:alpha val="20000"/>
                      </a:schemeClr>
                    </a:solidFill>
                  </a:tcPr>
                </a:tc>
                <a:tc>
                  <a:txBody>
                    <a:bodyPr/>
                    <a:lstStyle/>
                    <a:p>
                      <a:r>
                        <a:rPr lang="en-AU" sz="1400" b="1"/>
                        <a:t>At least 60 mins a day </a:t>
                      </a:r>
                      <a:r>
                        <a:rPr lang="en-AU" sz="1400"/>
                        <a:t>of vigorous or moderate intensity activity</a:t>
                      </a:r>
                    </a:p>
                  </a:txBody>
                  <a:tcPr marL="41791" marR="41791" marT="20896" marB="20896">
                    <a:solidFill>
                      <a:schemeClr val="accent2">
                        <a:lumMod val="60000"/>
                        <a:lumOff val="40000"/>
                        <a:alpha val="20000"/>
                      </a:schemeClr>
                    </a:solidFill>
                  </a:tcPr>
                </a:tc>
                <a:tc>
                  <a:txBody>
                    <a:bodyPr/>
                    <a:lstStyle/>
                    <a:p>
                      <a:r>
                        <a:rPr lang="en-AU" sz="1400"/>
                        <a:t>Recreational Screen time should be limited to </a:t>
                      </a:r>
                      <a:r>
                        <a:rPr lang="en-AU" sz="1400" b="1"/>
                        <a:t>2 hours</a:t>
                      </a:r>
                      <a:r>
                        <a:rPr lang="en-AU" sz="1400" b="0"/>
                        <a:t> per day. With positive interaction</a:t>
                      </a:r>
                      <a:endParaRPr lang="en-AU" sz="1400"/>
                    </a:p>
                  </a:txBody>
                  <a:tcPr marL="41791" marR="41791" marT="20896" marB="20896">
                    <a:solidFill>
                      <a:schemeClr val="accent2">
                        <a:lumMod val="60000"/>
                        <a:lumOff val="40000"/>
                        <a:alpha val="20000"/>
                      </a:schemeClr>
                    </a:solidFill>
                  </a:tcPr>
                </a:tc>
                <a:tc>
                  <a:txBody>
                    <a:bodyPr/>
                    <a:lstStyle/>
                    <a:p>
                      <a:r>
                        <a:rPr lang="en-AU" sz="1400"/>
                        <a:t>Between 9 – 11 hours of uninterrupted sleep per night.</a:t>
                      </a:r>
                    </a:p>
                    <a:p>
                      <a:r>
                        <a:rPr lang="en-AU" sz="1400"/>
                        <a:t>Consistent bed time</a:t>
                      </a:r>
                    </a:p>
                  </a:txBody>
                  <a:tcPr marL="41791" marR="41791" marT="20896" marB="20896">
                    <a:solidFill>
                      <a:schemeClr val="accent2">
                        <a:lumMod val="60000"/>
                        <a:lumOff val="40000"/>
                        <a:alpha val="20000"/>
                      </a:schemeClr>
                    </a:solidFill>
                  </a:tcPr>
                </a:tc>
                <a:extLst>
                  <a:ext uri="{0D108BD9-81ED-4DB2-BD59-A6C34878D82A}">
                    <a16:rowId xmlns:a16="http://schemas.microsoft.com/office/drawing/2014/main" val="4255183711"/>
                  </a:ext>
                </a:extLst>
              </a:tr>
              <a:tr h="1279516">
                <a:tc>
                  <a:txBody>
                    <a:bodyPr/>
                    <a:lstStyle/>
                    <a:p>
                      <a:r>
                        <a:rPr lang="en-AU" sz="1400" b="1"/>
                        <a:t>Young People (14 -17 years)</a:t>
                      </a:r>
                    </a:p>
                  </a:txBody>
                  <a:tcPr marL="41791" marR="41791" marT="20896" marB="2089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a:t>At least 60 mins a day </a:t>
                      </a:r>
                      <a:r>
                        <a:rPr lang="en-AU" sz="1400"/>
                        <a:t>of vigorous or moderate intensity activity</a:t>
                      </a:r>
                    </a:p>
                  </a:txBody>
                  <a:tcPr marL="41791" marR="41791" marT="20896" marB="2089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a:t>Recreational Screen time should be limited to </a:t>
                      </a:r>
                      <a:r>
                        <a:rPr lang="en-AU" sz="1400" b="1"/>
                        <a:t>2 hours</a:t>
                      </a:r>
                      <a:r>
                        <a:rPr lang="en-AU" sz="1400" b="0"/>
                        <a:t> per day.</a:t>
                      </a:r>
                      <a:endParaRPr lang="en-AU" sz="1400"/>
                    </a:p>
                    <a:p>
                      <a:r>
                        <a:rPr lang="en-AU" sz="1400"/>
                        <a:t>With positive interaction</a:t>
                      </a:r>
                    </a:p>
                  </a:txBody>
                  <a:tcPr marL="41791" marR="41791" marT="20896" marB="2089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a:t>Between 8 – 10  hours of uninterrupted sleep per night.</a:t>
                      </a:r>
                    </a:p>
                    <a:p>
                      <a:r>
                        <a:rPr lang="en-AU" sz="1400"/>
                        <a:t>Consistent bed time</a:t>
                      </a:r>
                    </a:p>
                  </a:txBody>
                  <a:tcPr marL="41791" marR="41791" marT="20896" marB="20896"/>
                </a:tc>
                <a:extLst>
                  <a:ext uri="{0D108BD9-81ED-4DB2-BD59-A6C34878D82A}">
                    <a16:rowId xmlns:a16="http://schemas.microsoft.com/office/drawing/2014/main" val="3103488731"/>
                  </a:ext>
                </a:extLst>
              </a:tr>
            </a:tbl>
          </a:graphicData>
        </a:graphic>
      </p:graphicFrame>
    </p:spTree>
    <p:extLst>
      <p:ext uri="{BB962C8B-B14F-4D97-AF65-F5344CB8AC3E}">
        <p14:creationId xmlns:p14="http://schemas.microsoft.com/office/powerpoint/2010/main" val="88085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287382" y="1250474"/>
            <a:ext cx="6283234" cy="2422511"/>
          </a:xfrm>
        </p:spPr>
        <p:txBody>
          <a:bodyPr>
            <a:normAutofit/>
          </a:bodyPr>
          <a:lstStyle/>
          <a:p>
            <a:pPr algn="ctr"/>
            <a:r>
              <a:rPr lang="en-US" sz="4800" b="1">
                <a:solidFill>
                  <a:srgbClr val="00B050"/>
                </a:solidFill>
                <a:latin typeface="Dreaming Outloud Pro" panose="03050502040302030504" pitchFamily="66" charset="0"/>
                <a:cs typeface="Dreaming Outloud Pro" panose="03050502040302030504" pitchFamily="66" charset="0"/>
              </a:rPr>
              <a:t>Supporting Physical development through play</a:t>
            </a:r>
          </a:p>
        </p:txBody>
      </p:sp>
      <p:sp>
        <p:nvSpPr>
          <p:cNvPr id="2" name="Content Placeholder 1"/>
          <p:cNvSpPr>
            <a:spLocks noGrp="1"/>
          </p:cNvSpPr>
          <p:nvPr>
            <p:ph idx="1"/>
          </p:nvPr>
        </p:nvSpPr>
        <p:spPr>
          <a:xfrm>
            <a:off x="471487" y="3834683"/>
            <a:ext cx="5915025" cy="5441329"/>
          </a:xfrm>
        </p:spPr>
        <p:txBody>
          <a:bodyPr>
            <a:normAutofit/>
          </a:bodyPr>
          <a:lstStyle/>
          <a:p>
            <a:pPr marL="0" indent="0">
              <a:spcBef>
                <a:spcPts val="275"/>
              </a:spcBef>
              <a:buNone/>
            </a:pPr>
            <a:r>
              <a:rPr lang="en-GB" sz="2000" b="1">
                <a:solidFill>
                  <a:srgbClr val="00B050"/>
                </a:solidFill>
                <a:latin typeface="Dreaming Outloud Pro" panose="03050502040302030504" pitchFamily="66" charset="0"/>
                <a:cs typeface="Dreaming Outloud Pro" panose="03050502040302030504" pitchFamily="66" charset="0"/>
              </a:rPr>
              <a:t>Physical development </a:t>
            </a:r>
            <a:r>
              <a:rPr lang="en-GB" sz="2000" i="1"/>
              <a:t>- </a:t>
            </a:r>
          </a:p>
          <a:p>
            <a:pPr lvl="1">
              <a:spcBef>
                <a:spcPts val="275"/>
              </a:spcBef>
            </a:pPr>
            <a:r>
              <a:rPr lang="en-GB" sz="1800"/>
              <a:t>Active play involves children using both large and small muscles through activities such as climbing, running, ball games, digging, jumping, and dancing. These activities support children’s overall health and sense of wellbeing, physical growth, appreciation for the benefits of active lifestyles and skills for independence in self-help such as dressing or feeding.</a:t>
            </a:r>
          </a:p>
          <a:p>
            <a:pPr lvl="1">
              <a:spcBef>
                <a:spcPts val="275"/>
              </a:spcBef>
            </a:pPr>
            <a:r>
              <a:rPr lang="en-GB" sz="1800"/>
              <a:t>Allows children to use pent up energy, which can reduce behaviours and support learning.</a:t>
            </a:r>
          </a:p>
          <a:p>
            <a:pPr lvl="1">
              <a:spcBef>
                <a:spcPts val="275"/>
              </a:spcBef>
            </a:pPr>
            <a:r>
              <a:rPr lang="en-GB" sz="1800"/>
              <a:t>Helps develop connections between nerve cells and the brain.</a:t>
            </a:r>
          </a:p>
          <a:p>
            <a:pPr lvl="1">
              <a:spcBef>
                <a:spcPts val="275"/>
              </a:spcBef>
            </a:pPr>
            <a:r>
              <a:rPr lang="en-GB" sz="1800"/>
              <a:t>Develops fine motor and gross motor skills.</a:t>
            </a:r>
          </a:p>
          <a:p>
            <a:pPr marL="0" indent="0">
              <a:spcBef>
                <a:spcPts val="275"/>
              </a:spcBef>
              <a:buNone/>
            </a:pPr>
            <a:endParaRPr lang="en-GB" sz="1600"/>
          </a:p>
          <a:p>
            <a:pPr marL="0" indent="0">
              <a:buNone/>
            </a:pPr>
            <a:endParaRPr lang="en-US"/>
          </a:p>
        </p:txBody>
      </p:sp>
      <p:sp>
        <p:nvSpPr>
          <p:cNvPr id="5" name="Text Box 2">
            <a:extLst>
              <a:ext uri="{FF2B5EF4-FFF2-40B4-BE49-F238E27FC236}">
                <a16:creationId xmlns:a16="http://schemas.microsoft.com/office/drawing/2014/main" id="{8F6F93E9-6950-3FCA-1D07-CBCFA82C3660}"/>
              </a:ext>
            </a:extLst>
          </p:cNvPr>
          <p:cNvSpPr txBox="1">
            <a:spLocks noChangeArrowheads="1"/>
          </p:cNvSpPr>
          <p:nvPr/>
        </p:nvSpPr>
        <p:spPr bwMode="auto">
          <a:xfrm>
            <a:off x="471487" y="8811192"/>
            <a:ext cx="2245587" cy="4648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AU" sz="1100">
                <a:effectLst/>
                <a:latin typeface="Calibri" panose="020F0502020204030204" pitchFamily="34" charset="0"/>
                <a:ea typeface="Calibri" panose="020F0502020204030204" pitchFamily="34" charset="0"/>
                <a:cs typeface="Cordia New" panose="020B0304020202020204" pitchFamily="34" charset="-34"/>
              </a:rPr>
              <a:t>EYLF Outcome:1,3,4 </a:t>
            </a:r>
            <a:r>
              <a:rPr lang="en-AU" sz="1100">
                <a:latin typeface="Calibri" panose="020F0502020204030204" pitchFamily="34" charset="0"/>
                <a:ea typeface="Calibri" panose="020F0502020204030204" pitchFamily="34" charset="0"/>
                <a:cs typeface="Cordia New" panose="020B0304020202020204" pitchFamily="34" charset="-34"/>
              </a:rPr>
              <a:t>NQS: </a:t>
            </a:r>
            <a:r>
              <a:rPr lang="en-AU" sz="1100">
                <a:effectLst/>
                <a:latin typeface="Calibri" panose="020F0502020204030204" pitchFamily="34" charset="0"/>
                <a:ea typeface="Calibri" panose="020F0502020204030204" pitchFamily="34" charset="0"/>
                <a:cs typeface="Cordia New" panose="020B0304020202020204" pitchFamily="34" charset="-34"/>
              </a:rPr>
              <a:t>1,2,3,5,6</a:t>
            </a:r>
          </a:p>
          <a:p>
            <a:pPr>
              <a:lnSpc>
                <a:spcPct val="107000"/>
              </a:lnSpc>
              <a:spcAft>
                <a:spcPts val="800"/>
              </a:spcAft>
            </a:pPr>
            <a:r>
              <a:rPr lang="en-AU" sz="1100">
                <a:effectLst/>
                <a:latin typeface="Calibri" panose="020F0502020204030204" pitchFamily="34" charset="0"/>
                <a:ea typeface="Calibri" panose="020F0502020204030204" pitchFamily="34" charset="0"/>
                <a:cs typeface="Cordia New" panose="020B0304020202020204" pitchFamily="34" charset="-34"/>
              </a:rPr>
              <a:t> </a:t>
            </a:r>
          </a:p>
        </p:txBody>
      </p:sp>
    </p:spTree>
    <p:extLst>
      <p:ext uri="{BB962C8B-B14F-4D97-AF65-F5344CB8AC3E}">
        <p14:creationId xmlns:p14="http://schemas.microsoft.com/office/powerpoint/2010/main" val="325200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287382" y="1250474"/>
            <a:ext cx="6283234" cy="2422511"/>
          </a:xfrm>
        </p:spPr>
        <p:txBody>
          <a:bodyPr>
            <a:normAutofit/>
          </a:bodyPr>
          <a:lstStyle/>
          <a:p>
            <a:pPr algn="ctr"/>
            <a:r>
              <a:rPr lang="en-US" sz="4800" b="1">
                <a:solidFill>
                  <a:srgbClr val="00B050"/>
                </a:solidFill>
                <a:latin typeface="Dreaming Outloud Pro" panose="03050502040302030504" pitchFamily="66" charset="0"/>
                <a:cs typeface="Dreaming Outloud Pro" panose="03050502040302030504" pitchFamily="66" charset="0"/>
              </a:rPr>
              <a:t>Supporting Social &amp; Emotional development through play</a:t>
            </a:r>
          </a:p>
        </p:txBody>
      </p:sp>
      <p:sp>
        <p:nvSpPr>
          <p:cNvPr id="2" name="Content Placeholder 1"/>
          <p:cNvSpPr>
            <a:spLocks noGrp="1"/>
          </p:cNvSpPr>
          <p:nvPr>
            <p:ph idx="1"/>
          </p:nvPr>
        </p:nvSpPr>
        <p:spPr>
          <a:xfrm>
            <a:off x="471487" y="3834683"/>
            <a:ext cx="5915025" cy="5441329"/>
          </a:xfrm>
        </p:spPr>
        <p:txBody>
          <a:bodyPr>
            <a:normAutofit/>
          </a:bodyPr>
          <a:lstStyle/>
          <a:p>
            <a:pPr marL="0" indent="0">
              <a:spcBef>
                <a:spcPts val="275"/>
              </a:spcBef>
              <a:buNone/>
            </a:pPr>
            <a:r>
              <a:rPr lang="en-GB" sz="2000" b="1">
                <a:solidFill>
                  <a:srgbClr val="00B050"/>
                </a:solidFill>
                <a:latin typeface="Dreaming Outloud Pro" panose="03050502040302030504" pitchFamily="66" charset="0"/>
                <a:cs typeface="Dreaming Outloud Pro" panose="03050502040302030504" pitchFamily="66" charset="0"/>
              </a:rPr>
              <a:t>Social and emotional development </a:t>
            </a:r>
          </a:p>
          <a:p>
            <a:pPr lvl="1">
              <a:spcBef>
                <a:spcPts val="275"/>
              </a:spcBef>
            </a:pPr>
            <a:r>
              <a:rPr lang="en-GB" sz="1800"/>
              <a:t>Dramatic and imaginative play which includes dressing up and role play, supports the development of positive social and emotional skills. </a:t>
            </a:r>
          </a:p>
          <a:p>
            <a:pPr lvl="1">
              <a:spcBef>
                <a:spcPts val="275"/>
              </a:spcBef>
            </a:pPr>
            <a:r>
              <a:rPr lang="en-GB" sz="1800"/>
              <a:t>Provides children the opportunities to practice how to work and play together with other children, negotiate ideas, and make choices and decisions.</a:t>
            </a:r>
          </a:p>
          <a:p>
            <a:pPr lvl="1">
              <a:spcBef>
                <a:spcPts val="275"/>
              </a:spcBef>
            </a:pPr>
            <a:r>
              <a:rPr lang="en-GB" sz="1800"/>
              <a:t>Develop self-confidence by experiencing success and overcoming challenges.</a:t>
            </a:r>
          </a:p>
          <a:p>
            <a:pPr lvl="1">
              <a:spcBef>
                <a:spcPts val="275"/>
              </a:spcBef>
            </a:pPr>
            <a:r>
              <a:rPr lang="en-GB" sz="1800"/>
              <a:t>Provide opportunities to learn to control their emotions and reduce impulsive behaviour.</a:t>
            </a:r>
          </a:p>
          <a:p>
            <a:pPr lvl="1">
              <a:spcBef>
                <a:spcPts val="275"/>
              </a:spcBef>
            </a:pPr>
            <a:r>
              <a:rPr lang="en-GB" sz="1800"/>
              <a:t>Develop empathy and fairness as they learn to play alongside and with other children.</a:t>
            </a:r>
          </a:p>
          <a:p>
            <a:pPr marL="0" indent="0">
              <a:spcBef>
                <a:spcPts val="275"/>
              </a:spcBef>
              <a:buNone/>
            </a:pPr>
            <a:endParaRPr lang="en-GB" sz="1600"/>
          </a:p>
          <a:p>
            <a:pPr marL="0" indent="0">
              <a:buNone/>
            </a:pPr>
            <a:endParaRPr lang="en-US"/>
          </a:p>
        </p:txBody>
      </p:sp>
      <p:sp>
        <p:nvSpPr>
          <p:cNvPr id="4" name="Text Box 2">
            <a:extLst>
              <a:ext uri="{FF2B5EF4-FFF2-40B4-BE49-F238E27FC236}">
                <a16:creationId xmlns:a16="http://schemas.microsoft.com/office/drawing/2014/main" id="{FB1E4C56-37C5-5BBD-E98D-C0CC33A7E1CE}"/>
              </a:ext>
            </a:extLst>
          </p:cNvPr>
          <p:cNvSpPr txBox="1">
            <a:spLocks noChangeArrowheads="1"/>
          </p:cNvSpPr>
          <p:nvPr/>
        </p:nvSpPr>
        <p:spPr bwMode="auto">
          <a:xfrm>
            <a:off x="471487" y="8943204"/>
            <a:ext cx="2800759" cy="332808"/>
          </a:xfrm>
          <a:prstGeom prst="rect">
            <a:avLst/>
          </a:prstGeom>
          <a:noFill/>
          <a:ln w="9525">
            <a:noFill/>
            <a:miter lim="800000"/>
            <a:headEnd/>
            <a:tailEnd/>
          </a:ln>
        </p:spPr>
        <p:txBody>
          <a:bodyPr rot="0" vert="horz" wrap="square" lIns="91440" tIns="45720" rIns="91440" bIns="45720" anchor="t" anchorCtr="0">
            <a:noAutofit/>
          </a:bodyPr>
          <a:lstStyle/>
          <a:p>
            <a:pPr>
              <a:spcAft>
                <a:spcPts val="800"/>
              </a:spcAft>
            </a:pPr>
            <a:r>
              <a:rPr lang="en-AU" sz="1100">
                <a:effectLst/>
                <a:latin typeface="Calibri" panose="020F0502020204030204" pitchFamily="34" charset="0"/>
                <a:ea typeface="Calibri" panose="020F0502020204030204" pitchFamily="34" charset="0"/>
                <a:cs typeface="Cordia New" panose="020B0304020202020204" pitchFamily="34" charset="-34"/>
              </a:rPr>
              <a:t>EYLF Outcome: 1,2,3,4,5 </a:t>
            </a:r>
            <a:r>
              <a:rPr lang="en-AU" sz="1100">
                <a:latin typeface="Calibri" panose="020F0502020204030204" pitchFamily="34" charset="0"/>
                <a:ea typeface="Calibri" panose="020F0502020204030204" pitchFamily="34" charset="0"/>
                <a:cs typeface="Cordia New" panose="020B0304020202020204" pitchFamily="34" charset="-34"/>
              </a:rPr>
              <a:t>NQS: </a:t>
            </a:r>
            <a:r>
              <a:rPr lang="en-AU" sz="1100">
                <a:effectLst/>
                <a:latin typeface="Calibri" panose="020F0502020204030204" pitchFamily="34" charset="0"/>
                <a:ea typeface="Calibri" panose="020F0502020204030204" pitchFamily="34" charset="0"/>
                <a:cs typeface="Cordia New" panose="020B0304020202020204" pitchFamily="34" charset="-34"/>
              </a:rPr>
              <a:t>1,4,5,6</a:t>
            </a:r>
          </a:p>
          <a:p>
            <a:pPr>
              <a:lnSpc>
                <a:spcPct val="107000"/>
              </a:lnSpc>
              <a:spcAft>
                <a:spcPts val="800"/>
              </a:spcAft>
            </a:pPr>
            <a:r>
              <a:rPr lang="en-AU" sz="1100">
                <a:effectLst/>
                <a:latin typeface="Calibri" panose="020F0502020204030204" pitchFamily="34" charset="0"/>
                <a:ea typeface="Calibri" panose="020F0502020204030204" pitchFamily="34" charset="0"/>
                <a:cs typeface="Cordia New" panose="020B0304020202020204" pitchFamily="34" charset="-34"/>
              </a:rPr>
              <a:t> </a:t>
            </a:r>
          </a:p>
        </p:txBody>
      </p:sp>
    </p:spTree>
    <p:extLst>
      <p:ext uri="{BB962C8B-B14F-4D97-AF65-F5344CB8AC3E}">
        <p14:creationId xmlns:p14="http://schemas.microsoft.com/office/powerpoint/2010/main" val="3744047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471487" y="1372192"/>
            <a:ext cx="5915025" cy="1914702"/>
          </a:xfrm>
        </p:spPr>
        <p:txBody>
          <a:bodyPr>
            <a:noAutofit/>
          </a:bodyPr>
          <a:lstStyle/>
          <a:p>
            <a:pPr algn="ctr"/>
            <a:r>
              <a:rPr lang="en-US" sz="4800" b="1">
                <a:solidFill>
                  <a:srgbClr val="00B050"/>
                </a:solidFill>
                <a:latin typeface="Dreaming Outloud Pro" panose="03050502040302030504" pitchFamily="66" charset="0"/>
                <a:cs typeface="Dreaming Outloud Pro" panose="03050502040302030504" pitchFamily="66" charset="0"/>
              </a:rPr>
              <a:t>Supporting Cognitive development through play</a:t>
            </a:r>
          </a:p>
        </p:txBody>
      </p:sp>
      <p:sp>
        <p:nvSpPr>
          <p:cNvPr id="2" name="Content Placeholder 1"/>
          <p:cNvSpPr>
            <a:spLocks noGrp="1"/>
          </p:cNvSpPr>
          <p:nvPr>
            <p:ph idx="1"/>
          </p:nvPr>
        </p:nvSpPr>
        <p:spPr>
          <a:xfrm>
            <a:off x="587829" y="3341322"/>
            <a:ext cx="5551714" cy="5571309"/>
          </a:xfrm>
        </p:spPr>
        <p:txBody>
          <a:bodyPr>
            <a:normAutofit/>
          </a:bodyPr>
          <a:lstStyle/>
          <a:p>
            <a:pPr marL="0" indent="0">
              <a:spcBef>
                <a:spcPts val="275"/>
              </a:spcBef>
              <a:buNone/>
            </a:pPr>
            <a:r>
              <a:rPr lang="en-GB" sz="2400" b="1">
                <a:solidFill>
                  <a:srgbClr val="00B050"/>
                </a:solidFill>
                <a:latin typeface="Dreaming Outloud Pro" panose="03050502040302030504" pitchFamily="66" charset="0"/>
                <a:cs typeface="Dreaming Outloud Pro" panose="03050502040302030504" pitchFamily="66" charset="0"/>
              </a:rPr>
              <a:t>Cognitive development </a:t>
            </a:r>
          </a:p>
          <a:p>
            <a:pPr marL="0" indent="0">
              <a:spcBef>
                <a:spcPts val="275"/>
              </a:spcBef>
              <a:buNone/>
            </a:pPr>
            <a:endParaRPr lang="en-GB" sz="1900" b="1" i="1">
              <a:solidFill>
                <a:srgbClr val="00B050"/>
              </a:solidFill>
              <a:latin typeface="Dreaming Outloud Pro" panose="03050502040302030504" pitchFamily="66" charset="0"/>
              <a:cs typeface="Dreaming Outloud Pro" panose="03050502040302030504" pitchFamily="66" charset="0"/>
            </a:endParaRPr>
          </a:p>
          <a:p>
            <a:pPr lvl="1">
              <a:spcBef>
                <a:spcPts val="275"/>
              </a:spcBef>
            </a:pPr>
            <a:r>
              <a:rPr lang="en-GB" sz="1800"/>
              <a:t>When a child plays by themselves and with others their cognitive skills, such as thinking, remembering, learning and paying attention are continually being developed.</a:t>
            </a:r>
          </a:p>
          <a:p>
            <a:pPr lvl="1">
              <a:spcBef>
                <a:spcPts val="275"/>
              </a:spcBef>
            </a:pPr>
            <a:r>
              <a:rPr lang="en-GB" sz="1800"/>
              <a:t>Encourages children to problem solve.</a:t>
            </a:r>
          </a:p>
          <a:p>
            <a:pPr lvl="1">
              <a:spcBef>
                <a:spcPts val="275"/>
              </a:spcBef>
            </a:pPr>
            <a:r>
              <a:rPr lang="en-GB" sz="1800"/>
              <a:t>Allows the power of imagination and creativity to flow.</a:t>
            </a:r>
          </a:p>
          <a:p>
            <a:pPr lvl="1">
              <a:spcBef>
                <a:spcPts val="275"/>
              </a:spcBef>
            </a:pPr>
            <a:r>
              <a:rPr lang="en-GB" sz="1800"/>
              <a:t>Learning concepts such as shapes, colours, measurement, counting and letter recognition are needed often to support play.</a:t>
            </a:r>
          </a:p>
          <a:p>
            <a:pPr lvl="1">
              <a:spcBef>
                <a:spcPts val="275"/>
              </a:spcBef>
            </a:pPr>
            <a:r>
              <a:rPr lang="en-GB" sz="1800"/>
              <a:t>Develops areas including concentration, persistence and resilience.</a:t>
            </a:r>
          </a:p>
          <a:p>
            <a:pPr lvl="1">
              <a:spcBef>
                <a:spcPts val="275"/>
              </a:spcBef>
            </a:pPr>
            <a:endParaRPr lang="en-GB" sz="1600"/>
          </a:p>
          <a:p>
            <a:pPr marL="0" indent="0">
              <a:buNone/>
            </a:pPr>
            <a:endParaRPr lang="en-US"/>
          </a:p>
        </p:txBody>
      </p:sp>
      <p:sp>
        <p:nvSpPr>
          <p:cNvPr id="5" name="Text Box 2">
            <a:extLst>
              <a:ext uri="{FF2B5EF4-FFF2-40B4-BE49-F238E27FC236}">
                <a16:creationId xmlns:a16="http://schemas.microsoft.com/office/drawing/2014/main" id="{DABB6DFE-4B5E-F031-2602-413C10866C2C}"/>
              </a:ext>
            </a:extLst>
          </p:cNvPr>
          <p:cNvSpPr txBox="1">
            <a:spLocks noChangeArrowheads="1"/>
          </p:cNvSpPr>
          <p:nvPr/>
        </p:nvSpPr>
        <p:spPr bwMode="auto">
          <a:xfrm>
            <a:off x="471487" y="8680221"/>
            <a:ext cx="2941955" cy="4648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AU" sz="1100">
                <a:effectLst/>
                <a:latin typeface="Calibri" panose="020F0502020204030204" pitchFamily="34" charset="0"/>
                <a:ea typeface="Calibri" panose="020F0502020204030204" pitchFamily="34" charset="0"/>
                <a:cs typeface="Cordia New" panose="020B0304020202020204" pitchFamily="34" charset="-34"/>
              </a:rPr>
              <a:t>EYLF Outcome 2,4,5. Quality Area 1,2,3,4,5,6</a:t>
            </a:r>
          </a:p>
          <a:p>
            <a:pPr>
              <a:lnSpc>
                <a:spcPct val="107000"/>
              </a:lnSpc>
              <a:spcAft>
                <a:spcPts val="800"/>
              </a:spcAft>
            </a:pPr>
            <a:r>
              <a:rPr lang="en-AU" sz="1100">
                <a:effectLst/>
                <a:latin typeface="Calibri" panose="020F0502020204030204" pitchFamily="34" charset="0"/>
                <a:ea typeface="Calibri" panose="020F0502020204030204" pitchFamily="34" charset="0"/>
                <a:cs typeface="Cordia New" panose="020B0304020202020204" pitchFamily="34" charset="-34"/>
              </a:rPr>
              <a:t> </a:t>
            </a:r>
          </a:p>
        </p:txBody>
      </p:sp>
    </p:spTree>
    <p:extLst>
      <p:ext uri="{BB962C8B-B14F-4D97-AF65-F5344CB8AC3E}">
        <p14:creationId xmlns:p14="http://schemas.microsoft.com/office/powerpoint/2010/main" val="1419453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218801" y="1416326"/>
            <a:ext cx="6420395" cy="1914702"/>
          </a:xfrm>
        </p:spPr>
        <p:txBody>
          <a:bodyPr>
            <a:noAutofit/>
          </a:bodyPr>
          <a:lstStyle/>
          <a:p>
            <a:pPr algn="ctr"/>
            <a:r>
              <a:rPr lang="en-US" sz="4800" b="1">
                <a:solidFill>
                  <a:srgbClr val="00B050"/>
                </a:solidFill>
                <a:latin typeface="Dreaming Outloud Pro" panose="03050502040302030504" pitchFamily="66" charset="0"/>
                <a:cs typeface="Dreaming Outloud Pro" panose="03050502040302030504" pitchFamily="66" charset="0"/>
              </a:rPr>
              <a:t>Supporting Literacy &amp; Numeracy development through play</a:t>
            </a:r>
          </a:p>
        </p:txBody>
      </p:sp>
      <p:sp>
        <p:nvSpPr>
          <p:cNvPr id="2" name="Content Placeholder 1"/>
          <p:cNvSpPr>
            <a:spLocks noGrp="1"/>
          </p:cNvSpPr>
          <p:nvPr>
            <p:ph idx="1"/>
          </p:nvPr>
        </p:nvSpPr>
        <p:spPr>
          <a:xfrm>
            <a:off x="653142" y="3572691"/>
            <a:ext cx="5551714" cy="4833257"/>
          </a:xfrm>
        </p:spPr>
        <p:txBody>
          <a:bodyPr>
            <a:normAutofit/>
          </a:bodyPr>
          <a:lstStyle/>
          <a:p>
            <a:pPr marL="0" indent="0">
              <a:spcBef>
                <a:spcPts val="275"/>
              </a:spcBef>
              <a:buNone/>
            </a:pPr>
            <a:r>
              <a:rPr lang="en-GB" sz="2400" b="1">
                <a:solidFill>
                  <a:srgbClr val="00B050"/>
                </a:solidFill>
                <a:latin typeface="Dreaming Outloud Pro" panose="03050502040302030504" pitchFamily="66" charset="0"/>
                <a:cs typeface="Dreaming Outloud Pro" panose="03050502040302030504" pitchFamily="66" charset="0"/>
              </a:rPr>
              <a:t>Literacy and numeracy development</a:t>
            </a:r>
            <a:r>
              <a:rPr lang="en-GB" sz="2400" b="1" i="1">
                <a:solidFill>
                  <a:srgbClr val="00B050"/>
                </a:solidFill>
                <a:latin typeface="Dreaming Outloud Pro" panose="03050502040302030504" pitchFamily="66" charset="0"/>
                <a:cs typeface="Dreaming Outloud Pro" panose="03050502040302030504" pitchFamily="66" charset="0"/>
              </a:rPr>
              <a:t> </a:t>
            </a:r>
          </a:p>
          <a:p>
            <a:pPr marL="0" indent="0">
              <a:spcBef>
                <a:spcPts val="275"/>
              </a:spcBef>
              <a:buNone/>
            </a:pPr>
            <a:endParaRPr lang="en-GB" sz="1900" i="1">
              <a:solidFill>
                <a:srgbClr val="00B050"/>
              </a:solidFill>
              <a:latin typeface="Dreaming Outloud Pro" panose="03050502040302030504" pitchFamily="66" charset="0"/>
              <a:cs typeface="Dreaming Outloud Pro" panose="03050502040302030504" pitchFamily="66" charset="0"/>
            </a:endParaRPr>
          </a:p>
          <a:p>
            <a:pPr lvl="1">
              <a:spcBef>
                <a:spcPts val="275"/>
              </a:spcBef>
            </a:pPr>
            <a:r>
              <a:rPr lang="en-GB" sz="1800"/>
              <a:t>Play requires thinking, language, interactions, curiosity and exploration. </a:t>
            </a:r>
          </a:p>
          <a:p>
            <a:pPr lvl="1">
              <a:spcBef>
                <a:spcPts val="275"/>
              </a:spcBef>
            </a:pPr>
            <a:r>
              <a:rPr lang="en-GB" sz="1800"/>
              <a:t>Provides opportunities to listen and understanding language to support play.</a:t>
            </a:r>
          </a:p>
          <a:p>
            <a:pPr lvl="1">
              <a:spcBef>
                <a:spcPts val="275"/>
              </a:spcBef>
            </a:pPr>
            <a:r>
              <a:rPr lang="en-GB" sz="1800"/>
              <a:t>Encourages listening and speaking skills with others.</a:t>
            </a:r>
          </a:p>
          <a:p>
            <a:pPr lvl="1">
              <a:spcBef>
                <a:spcPts val="275"/>
              </a:spcBef>
            </a:pPr>
            <a:r>
              <a:rPr lang="en-GB" sz="1800"/>
              <a:t>Develops fine motor and gross motor skills through scribbling, painting and drawing to support prewriting.</a:t>
            </a:r>
          </a:p>
          <a:p>
            <a:pPr lvl="1">
              <a:spcBef>
                <a:spcPts val="275"/>
              </a:spcBef>
            </a:pPr>
            <a:r>
              <a:rPr lang="en-GB" sz="1800"/>
              <a:t>Learning how to create flow in stories</a:t>
            </a:r>
            <a:endParaRPr lang="en-GB" sz="1800">
              <a:highlight>
                <a:srgbClr val="FFFF00"/>
              </a:highlight>
            </a:endParaRPr>
          </a:p>
          <a:p>
            <a:pPr lvl="1">
              <a:spcBef>
                <a:spcPts val="275"/>
              </a:spcBef>
            </a:pPr>
            <a:r>
              <a:rPr lang="en-GB" sz="1800"/>
              <a:t>Learning that letters, words, symbols, numerals and signs have a purpose and are meaningful to others.</a:t>
            </a:r>
          </a:p>
          <a:p>
            <a:pPr marL="0" indent="0">
              <a:buNone/>
            </a:pPr>
            <a:endParaRPr lang="en-US"/>
          </a:p>
        </p:txBody>
      </p:sp>
      <p:sp>
        <p:nvSpPr>
          <p:cNvPr id="4" name="Text Box 2">
            <a:extLst>
              <a:ext uri="{FF2B5EF4-FFF2-40B4-BE49-F238E27FC236}">
                <a16:creationId xmlns:a16="http://schemas.microsoft.com/office/drawing/2014/main" id="{40B69E7B-747D-60A1-F9F6-8A08FC74B143}"/>
              </a:ext>
            </a:extLst>
          </p:cNvPr>
          <p:cNvSpPr txBox="1">
            <a:spLocks noChangeArrowheads="1"/>
          </p:cNvSpPr>
          <p:nvPr/>
        </p:nvSpPr>
        <p:spPr bwMode="auto">
          <a:xfrm>
            <a:off x="653142" y="8647611"/>
            <a:ext cx="2941955" cy="4648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AU" sz="1100">
                <a:effectLst/>
                <a:latin typeface="Calibri" panose="020F0502020204030204" pitchFamily="34" charset="0"/>
                <a:ea typeface="Calibri" panose="020F0502020204030204" pitchFamily="34" charset="0"/>
                <a:cs typeface="Cordia New" panose="020B0304020202020204" pitchFamily="34" charset="-34"/>
              </a:rPr>
              <a:t>EYLF Outcome 2,4,5. Quality Area 1,5,6,7</a:t>
            </a:r>
          </a:p>
          <a:p>
            <a:pPr>
              <a:lnSpc>
                <a:spcPct val="107000"/>
              </a:lnSpc>
              <a:spcAft>
                <a:spcPts val="800"/>
              </a:spcAft>
            </a:pPr>
            <a:r>
              <a:rPr lang="en-AU" sz="1100">
                <a:effectLst/>
                <a:latin typeface="Calibri" panose="020F0502020204030204" pitchFamily="34" charset="0"/>
                <a:ea typeface="Calibri" panose="020F0502020204030204" pitchFamily="34" charset="0"/>
                <a:cs typeface="Cordia New" panose="020B0304020202020204" pitchFamily="34" charset="-34"/>
              </a:rPr>
              <a:t> </a:t>
            </a:r>
          </a:p>
        </p:txBody>
      </p:sp>
    </p:spTree>
    <p:extLst>
      <p:ext uri="{BB962C8B-B14F-4D97-AF65-F5344CB8AC3E}">
        <p14:creationId xmlns:p14="http://schemas.microsoft.com/office/powerpoint/2010/main" val="3705825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DFF15-6EF0-6C29-7A40-33E1C5748FBC}"/>
              </a:ext>
            </a:extLst>
          </p:cNvPr>
          <p:cNvSpPr>
            <a:spLocks noGrp="1"/>
          </p:cNvSpPr>
          <p:nvPr>
            <p:ph type="title"/>
          </p:nvPr>
        </p:nvSpPr>
        <p:spPr>
          <a:xfrm>
            <a:off x="471487" y="722312"/>
            <a:ext cx="5915025" cy="1914702"/>
          </a:xfrm>
        </p:spPr>
        <p:txBody>
          <a:bodyPr>
            <a:normAutofit/>
          </a:bodyPr>
          <a:lstStyle/>
          <a:p>
            <a:pPr algn="ctr"/>
            <a:r>
              <a:rPr lang="en-AU" sz="4800">
                <a:solidFill>
                  <a:srgbClr val="00B050"/>
                </a:solidFill>
                <a:latin typeface="Dreaming Outloud Pro" panose="03050502040302030504" pitchFamily="66" charset="0"/>
                <a:cs typeface="Dreaming Outloud Pro" panose="03050502040302030504" pitchFamily="66" charset="0"/>
              </a:rPr>
              <a:t>Play and behaviour</a:t>
            </a:r>
          </a:p>
        </p:txBody>
      </p:sp>
      <p:sp>
        <p:nvSpPr>
          <p:cNvPr id="3" name="Content Placeholder 2">
            <a:extLst>
              <a:ext uri="{FF2B5EF4-FFF2-40B4-BE49-F238E27FC236}">
                <a16:creationId xmlns:a16="http://schemas.microsoft.com/office/drawing/2014/main" id="{2CFA8994-0A84-6D0A-6DBA-E8F8CE4A66A5}"/>
              </a:ext>
            </a:extLst>
          </p:cNvPr>
          <p:cNvSpPr>
            <a:spLocks noGrp="1"/>
          </p:cNvSpPr>
          <p:nvPr>
            <p:ph idx="1"/>
          </p:nvPr>
        </p:nvSpPr>
        <p:spPr/>
        <p:txBody>
          <a:bodyPr/>
          <a:lstStyle/>
          <a:p>
            <a:pPr marL="0" indent="0">
              <a:buNone/>
            </a:pPr>
            <a:r>
              <a:rPr lang="en-AU" sz="1800"/>
              <a:t>Play is a fantastic opportunity to support positive behaviour management strategies. Play can also be used as a time to build relationships with children on mutual ground.</a:t>
            </a:r>
          </a:p>
          <a:p>
            <a:endParaRPr lang="en-AU" sz="1800"/>
          </a:p>
          <a:p>
            <a:r>
              <a:rPr lang="en-AU" sz="1800"/>
              <a:t>Play allows children to use pent up energy, which can support success in learning and quiet times.</a:t>
            </a:r>
          </a:p>
          <a:p>
            <a:r>
              <a:rPr lang="en-AU" sz="1800"/>
              <a:t>Positive play provides opportunities for a child to demonstrate their strengths, which support good self esteem.</a:t>
            </a:r>
          </a:p>
          <a:p>
            <a:r>
              <a:rPr lang="en-AU" sz="1800"/>
              <a:t>Play teaches children to be part of a team and to cooperate.</a:t>
            </a:r>
          </a:p>
          <a:p>
            <a:r>
              <a:rPr lang="en-AU" sz="1800"/>
              <a:t>Play is a great positive reinforcer for relucent learners.</a:t>
            </a:r>
          </a:p>
          <a:p>
            <a:r>
              <a:rPr lang="en-AU" sz="1800"/>
              <a:t>Play is a great time for adults to engage with children and build strong trusting relationships.</a:t>
            </a:r>
          </a:p>
          <a:p>
            <a:r>
              <a:rPr lang="en-AU" sz="1800"/>
              <a:t>Play allows others to see a child's strengths and personality.</a:t>
            </a:r>
          </a:p>
          <a:p>
            <a:pPr marL="0" indent="0">
              <a:buNone/>
            </a:pPr>
            <a:r>
              <a:rPr lang="en-AU"/>
              <a:t> </a:t>
            </a:r>
          </a:p>
          <a:p>
            <a:pPr marL="0" indent="0">
              <a:buNone/>
            </a:pPr>
            <a:endParaRPr lang="en-AU"/>
          </a:p>
        </p:txBody>
      </p:sp>
    </p:spTree>
    <p:extLst>
      <p:ext uri="{BB962C8B-B14F-4D97-AF65-F5344CB8AC3E}">
        <p14:creationId xmlns:p14="http://schemas.microsoft.com/office/powerpoint/2010/main" val="142356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CA08A-AEF0-6476-0721-F149D3FEBB63}"/>
              </a:ext>
            </a:extLst>
          </p:cNvPr>
          <p:cNvSpPr>
            <a:spLocks noGrp="1"/>
          </p:cNvSpPr>
          <p:nvPr>
            <p:ph type="title"/>
          </p:nvPr>
        </p:nvSpPr>
        <p:spPr>
          <a:xfrm>
            <a:off x="471486" y="1128296"/>
            <a:ext cx="5915025" cy="1914702"/>
          </a:xfrm>
        </p:spPr>
        <p:txBody>
          <a:bodyPr>
            <a:normAutofit/>
          </a:bodyPr>
          <a:lstStyle/>
          <a:p>
            <a:pPr algn="ctr"/>
            <a:r>
              <a:rPr lang="en-AU" sz="4800" b="1">
                <a:solidFill>
                  <a:srgbClr val="00B050"/>
                </a:solidFill>
                <a:latin typeface="Dreaming Outloud Pro" panose="03050502040302030504" pitchFamily="66" charset="0"/>
                <a:cs typeface="Dreaming Outloud Pro" panose="03050502040302030504" pitchFamily="66" charset="0"/>
              </a:rPr>
              <a:t>How to encourage play</a:t>
            </a:r>
          </a:p>
        </p:txBody>
      </p:sp>
      <p:sp>
        <p:nvSpPr>
          <p:cNvPr id="3" name="Content Placeholder 2">
            <a:extLst>
              <a:ext uri="{FF2B5EF4-FFF2-40B4-BE49-F238E27FC236}">
                <a16:creationId xmlns:a16="http://schemas.microsoft.com/office/drawing/2014/main" id="{AC4B8CB1-546E-1CC3-FFE1-42548D28EF75}"/>
              </a:ext>
            </a:extLst>
          </p:cNvPr>
          <p:cNvSpPr>
            <a:spLocks noGrp="1"/>
          </p:cNvSpPr>
          <p:nvPr>
            <p:ph idx="1"/>
          </p:nvPr>
        </p:nvSpPr>
        <p:spPr>
          <a:xfrm>
            <a:off x="471486" y="3226526"/>
            <a:ext cx="6099128" cy="6002383"/>
          </a:xfrm>
        </p:spPr>
        <p:txBody>
          <a:bodyPr>
            <a:noAutofit/>
          </a:bodyPr>
          <a:lstStyle/>
          <a:p>
            <a:r>
              <a:rPr lang="en-GB" sz="1600"/>
              <a:t>Outdoor play should be encouraged </a:t>
            </a:r>
            <a:r>
              <a:rPr lang="en-GB" sz="1600" b="0" i="0">
                <a:effectLst/>
              </a:rPr>
              <a:t>even in those colder months. Play experiences differ between the seasons. Educators should be ensuring all children are dressed </a:t>
            </a:r>
            <a:r>
              <a:rPr lang="en-GB" sz="1600"/>
              <a:t>appropriately</a:t>
            </a:r>
            <a:r>
              <a:rPr lang="en-GB" sz="1600" b="0" i="0">
                <a:effectLst/>
              </a:rPr>
              <a:t> for weather rather than avoiding the weather. </a:t>
            </a:r>
          </a:p>
          <a:p>
            <a:pPr>
              <a:lnSpc>
                <a:spcPct val="107000"/>
              </a:lnSpc>
              <a:spcAft>
                <a:spcPts val="800"/>
              </a:spcAft>
            </a:pPr>
            <a:r>
              <a:rPr lang="en-GB" sz="1600">
                <a:effectLst/>
                <a:ea typeface="Calibri" panose="020F0502020204030204" pitchFamily="34" charset="0"/>
                <a:cs typeface="Times New Roman" panose="02020603050405020304" pitchFamily="18" charset="0"/>
              </a:rPr>
              <a:t>Plan the use of age and ability appropriate resources to strengthen the child’s sense of understanding and encourage engagement with the natural world, while extending their emerging abilities and interests. </a:t>
            </a:r>
            <a:endParaRPr lang="en-AU" sz="1600">
              <a:effectLst/>
              <a:ea typeface="Calibri" panose="020F0502020204030204" pitchFamily="34" charset="0"/>
              <a:cs typeface="Times New Roman" panose="02020603050405020304" pitchFamily="18" charset="0"/>
            </a:endParaRPr>
          </a:p>
          <a:p>
            <a:pPr>
              <a:lnSpc>
                <a:spcPct val="107000"/>
              </a:lnSpc>
              <a:spcAft>
                <a:spcPts val="800"/>
              </a:spcAft>
            </a:pPr>
            <a:r>
              <a:rPr lang="en-GB" sz="1600">
                <a:effectLst/>
                <a:ea typeface="Calibri" panose="020F0502020204030204" pitchFamily="34" charset="0"/>
                <a:cs typeface="Times New Roman" panose="02020603050405020304" pitchFamily="18" charset="0"/>
              </a:rPr>
              <a:t>Provides opportunities to promote sensory motor development from a young age. Safely, lets children explore the environment </a:t>
            </a:r>
            <a:r>
              <a:rPr lang="en-GB" sz="1600">
                <a:ea typeface="Calibri" panose="020F0502020204030204" pitchFamily="34" charset="0"/>
                <a:cs typeface="Times New Roman" panose="02020603050405020304" pitchFamily="18" charset="0"/>
              </a:rPr>
              <a:t>through</a:t>
            </a:r>
            <a:r>
              <a:rPr lang="en-GB" sz="1600">
                <a:effectLst/>
                <a:ea typeface="Calibri" panose="020F0502020204030204" pitchFamily="34" charset="0"/>
                <a:cs typeface="Times New Roman" panose="02020603050405020304" pitchFamily="18" charset="0"/>
              </a:rPr>
              <a:t> their hands, mouths and bodies. </a:t>
            </a:r>
            <a:endParaRPr lang="en-AU" sz="1600">
              <a:effectLst/>
              <a:ea typeface="Calibri" panose="020F0502020204030204" pitchFamily="34" charset="0"/>
              <a:cs typeface="Times New Roman" panose="02020603050405020304" pitchFamily="18" charset="0"/>
            </a:endParaRPr>
          </a:p>
          <a:p>
            <a:pPr>
              <a:lnSpc>
                <a:spcPct val="107000"/>
              </a:lnSpc>
              <a:spcAft>
                <a:spcPts val="800"/>
              </a:spcAft>
            </a:pPr>
            <a:r>
              <a:rPr lang="en-GB" sz="1600">
                <a:effectLst/>
                <a:ea typeface="Calibri" panose="020F0502020204030204" pitchFamily="34" charset="0"/>
                <a:cs typeface="Times New Roman" panose="02020603050405020304" pitchFamily="18" charset="0"/>
              </a:rPr>
              <a:t>Promotes positive interactions by listening to, responding and engaging with children.</a:t>
            </a:r>
            <a:endParaRPr lang="en-AU" sz="1600">
              <a:effectLst/>
              <a:ea typeface="Calibri" panose="020F0502020204030204" pitchFamily="34" charset="0"/>
              <a:cs typeface="Times New Roman" panose="02020603050405020304" pitchFamily="18" charset="0"/>
            </a:endParaRPr>
          </a:p>
          <a:p>
            <a:pPr>
              <a:lnSpc>
                <a:spcPct val="107000"/>
              </a:lnSpc>
              <a:spcAft>
                <a:spcPts val="800"/>
              </a:spcAft>
            </a:pPr>
            <a:r>
              <a:rPr lang="en-GB" sz="1600">
                <a:effectLst/>
                <a:ea typeface="Calibri" panose="020F0502020204030204" pitchFamily="34" charset="0"/>
                <a:cs typeface="Times New Roman" panose="02020603050405020304" pitchFamily="18" charset="0"/>
              </a:rPr>
              <a:t>Ensure good eye contact when communicating with children abou</a:t>
            </a:r>
            <a:r>
              <a:rPr lang="en-GB" sz="1600">
                <a:ea typeface="Calibri" panose="020F0502020204030204" pitchFamily="34" charset="0"/>
                <a:cs typeface="Times New Roman" panose="02020603050405020304" pitchFamily="18" charset="0"/>
              </a:rPr>
              <a:t>t the expectations, out of bounds areas and positive reinforcement.</a:t>
            </a:r>
            <a:endParaRPr lang="en-AU" sz="1600">
              <a:effectLst/>
              <a:ea typeface="Calibri" panose="020F0502020204030204" pitchFamily="34" charset="0"/>
              <a:cs typeface="Times New Roman" panose="02020603050405020304" pitchFamily="18" charset="0"/>
            </a:endParaRPr>
          </a:p>
        </p:txBody>
      </p:sp>
      <p:sp>
        <p:nvSpPr>
          <p:cNvPr id="4" name="Text Box 2">
            <a:extLst>
              <a:ext uri="{FF2B5EF4-FFF2-40B4-BE49-F238E27FC236}">
                <a16:creationId xmlns:a16="http://schemas.microsoft.com/office/drawing/2014/main" id="{4DFEDD36-FFC1-8617-3301-AD090DF5CBD0}"/>
              </a:ext>
            </a:extLst>
          </p:cNvPr>
          <p:cNvSpPr txBox="1">
            <a:spLocks noChangeArrowheads="1"/>
          </p:cNvSpPr>
          <p:nvPr/>
        </p:nvSpPr>
        <p:spPr bwMode="auto">
          <a:xfrm>
            <a:off x="471486" y="8996499"/>
            <a:ext cx="2941955" cy="4648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AU" sz="1100">
                <a:effectLst/>
                <a:latin typeface="Calibri" panose="020F0502020204030204" pitchFamily="34" charset="0"/>
                <a:ea typeface="Calibri" panose="020F0502020204030204" pitchFamily="34" charset="0"/>
                <a:cs typeface="Cordia New" panose="020B0304020202020204" pitchFamily="34" charset="-34"/>
              </a:rPr>
              <a:t>EYLF Outcome 1,2,4,5. Quality Area 1,4,5,6,7</a:t>
            </a:r>
          </a:p>
          <a:p>
            <a:pPr>
              <a:lnSpc>
                <a:spcPct val="107000"/>
              </a:lnSpc>
              <a:spcAft>
                <a:spcPts val="800"/>
              </a:spcAft>
            </a:pPr>
            <a:r>
              <a:rPr lang="en-AU" sz="1100">
                <a:effectLst/>
                <a:latin typeface="Calibri" panose="020F0502020204030204" pitchFamily="34" charset="0"/>
                <a:ea typeface="Calibri" panose="020F0502020204030204" pitchFamily="34" charset="0"/>
                <a:cs typeface="Cordia New" panose="020B0304020202020204" pitchFamily="34" charset="-34"/>
              </a:rPr>
              <a:t> </a:t>
            </a:r>
          </a:p>
        </p:txBody>
      </p:sp>
    </p:spTree>
    <p:extLst>
      <p:ext uri="{BB962C8B-B14F-4D97-AF65-F5344CB8AC3E}">
        <p14:creationId xmlns:p14="http://schemas.microsoft.com/office/powerpoint/2010/main" val="1463882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CA08A-AEF0-6476-0721-F149D3FEBB63}"/>
              </a:ext>
            </a:extLst>
          </p:cNvPr>
          <p:cNvSpPr>
            <a:spLocks noGrp="1"/>
          </p:cNvSpPr>
          <p:nvPr>
            <p:ph type="title"/>
          </p:nvPr>
        </p:nvSpPr>
        <p:spPr>
          <a:xfrm>
            <a:off x="487043" y="563525"/>
            <a:ext cx="5915025" cy="1914702"/>
          </a:xfrm>
        </p:spPr>
        <p:txBody>
          <a:bodyPr>
            <a:normAutofit/>
          </a:bodyPr>
          <a:lstStyle/>
          <a:p>
            <a:pPr algn="ctr"/>
            <a:r>
              <a:rPr lang="en-AU" sz="4800" b="1">
                <a:solidFill>
                  <a:srgbClr val="00B050"/>
                </a:solidFill>
                <a:latin typeface="Dreaming Outloud Pro" panose="03050502040302030504" pitchFamily="66" charset="0"/>
                <a:cs typeface="Dreaming Outloud Pro" panose="03050502040302030504" pitchFamily="66" charset="0"/>
              </a:rPr>
              <a:t>How to encourage play</a:t>
            </a:r>
          </a:p>
        </p:txBody>
      </p:sp>
      <p:sp>
        <p:nvSpPr>
          <p:cNvPr id="3" name="Content Placeholder 2">
            <a:extLst>
              <a:ext uri="{FF2B5EF4-FFF2-40B4-BE49-F238E27FC236}">
                <a16:creationId xmlns:a16="http://schemas.microsoft.com/office/drawing/2014/main" id="{AC4B8CB1-546E-1CC3-FFE1-42548D28EF75}"/>
              </a:ext>
            </a:extLst>
          </p:cNvPr>
          <p:cNvSpPr>
            <a:spLocks noGrp="1"/>
          </p:cNvSpPr>
          <p:nvPr>
            <p:ph idx="1"/>
          </p:nvPr>
        </p:nvSpPr>
        <p:spPr>
          <a:xfrm>
            <a:off x="590755" y="2225070"/>
            <a:ext cx="5915025" cy="6778178"/>
          </a:xfrm>
        </p:spPr>
        <p:txBody>
          <a:bodyPr>
            <a:noAutofit/>
          </a:bodyPr>
          <a:lstStyle/>
          <a:p>
            <a:pPr>
              <a:lnSpc>
                <a:spcPct val="107000"/>
              </a:lnSpc>
              <a:spcAft>
                <a:spcPts val="800"/>
              </a:spcAft>
            </a:pPr>
            <a:r>
              <a:rPr lang="en-AU" sz="1800">
                <a:effectLst/>
                <a:ea typeface="Calibri" panose="020F0502020204030204" pitchFamily="34" charset="0"/>
                <a:cs typeface="Times New Roman" panose="02020603050405020304" pitchFamily="18" charset="0"/>
              </a:rPr>
              <a:t>Remember different types of play require different levels of engagement from the adults. What’s essential is the resources and environment is available to ensure the children gain the most out of each experience.</a:t>
            </a:r>
          </a:p>
          <a:p>
            <a:pPr>
              <a:lnSpc>
                <a:spcPct val="107000"/>
              </a:lnSpc>
              <a:spcAft>
                <a:spcPts val="800"/>
              </a:spcAft>
            </a:pPr>
            <a:r>
              <a:rPr lang="en-AU" sz="1800">
                <a:effectLst/>
                <a:ea typeface="Calibri" panose="020F0502020204030204" pitchFamily="34" charset="0"/>
                <a:cs typeface="Times New Roman" panose="02020603050405020304" pitchFamily="18" charset="0"/>
              </a:rPr>
              <a:t> Supervision is essential although how supervision is practiced will be determined on many factors including age, activities and ability.</a:t>
            </a:r>
          </a:p>
          <a:p>
            <a:pPr>
              <a:lnSpc>
                <a:spcPct val="107000"/>
              </a:lnSpc>
              <a:spcAft>
                <a:spcPts val="800"/>
              </a:spcAft>
            </a:pPr>
            <a:r>
              <a:rPr lang="en-AU" sz="1800">
                <a:effectLst/>
                <a:ea typeface="Calibri" panose="020F0502020204030204" pitchFamily="34" charset="0"/>
                <a:cs typeface="Times New Roman" panose="02020603050405020304" pitchFamily="18" charset="0"/>
              </a:rPr>
              <a:t>As per the 24-hour Movement Guidelines play needs to be a consistent part of a child’s day. Consistent daily exercise and play</a:t>
            </a:r>
            <a:r>
              <a:rPr lang="en-AU" sz="1800">
                <a:ea typeface="Calibri" panose="020F0502020204030204" pitchFamily="34" charset="0"/>
                <a:cs typeface="Times New Roman" panose="02020603050405020304" pitchFamily="18" charset="0"/>
              </a:rPr>
              <a:t> </a:t>
            </a:r>
            <a:r>
              <a:rPr lang="en-AU" sz="1800">
                <a:effectLst/>
                <a:ea typeface="Calibri" panose="020F0502020204030204" pitchFamily="34" charset="0"/>
                <a:cs typeface="Times New Roman" panose="02020603050405020304" pitchFamily="18" charset="0"/>
              </a:rPr>
              <a:t>will assist the child’s ability to practice and reinforce the skills they are developing.</a:t>
            </a:r>
          </a:p>
          <a:p>
            <a:pPr>
              <a:lnSpc>
                <a:spcPct val="107000"/>
              </a:lnSpc>
              <a:spcAft>
                <a:spcPts val="800"/>
              </a:spcAft>
            </a:pPr>
            <a:r>
              <a:rPr lang="en-AU" sz="1800">
                <a:ea typeface="Calibri" panose="020F0502020204030204" pitchFamily="34" charset="0"/>
                <a:cs typeface="Times New Roman" panose="02020603050405020304" pitchFamily="18" charset="0"/>
              </a:rPr>
              <a:t>Eat more often outside including having picnics etc.</a:t>
            </a:r>
          </a:p>
          <a:p>
            <a:pPr>
              <a:lnSpc>
                <a:spcPct val="107000"/>
              </a:lnSpc>
              <a:spcAft>
                <a:spcPts val="800"/>
              </a:spcAft>
            </a:pPr>
            <a:r>
              <a:rPr lang="en-AU" sz="1800">
                <a:effectLst/>
                <a:ea typeface="Calibri" panose="020F0502020204030204" pitchFamily="34" charset="0"/>
                <a:cs typeface="Times New Roman" panose="02020603050405020304" pitchFamily="18" charset="0"/>
              </a:rPr>
              <a:t>Do</a:t>
            </a:r>
            <a:r>
              <a:rPr lang="en-AU" sz="1800">
                <a:ea typeface="Calibri" panose="020F0502020204030204" pitchFamily="34" charset="0"/>
                <a:cs typeface="Times New Roman" panose="02020603050405020304" pitchFamily="18" charset="0"/>
              </a:rPr>
              <a:t> more</a:t>
            </a:r>
            <a:r>
              <a:rPr lang="en-AU" sz="1800">
                <a:effectLst/>
                <a:ea typeface="Calibri" panose="020F0502020204030204" pitchFamily="34" charset="0"/>
                <a:cs typeface="Times New Roman" panose="02020603050405020304" pitchFamily="18" charset="0"/>
              </a:rPr>
              <a:t> activities outside. Table top activities</a:t>
            </a:r>
            <a:r>
              <a:rPr lang="en-AU" sz="1800">
                <a:ea typeface="Calibri" panose="020F0502020204030204" pitchFamily="34" charset="0"/>
                <a:cs typeface="Times New Roman" panose="02020603050405020304" pitchFamily="18" charset="0"/>
              </a:rPr>
              <a:t>, reading, dress-ups and </a:t>
            </a:r>
            <a:r>
              <a:rPr lang="en-AU" sz="1800">
                <a:effectLst/>
                <a:ea typeface="Calibri" panose="020F0502020204030204" pitchFamily="34" charset="0"/>
                <a:cs typeface="Times New Roman" panose="02020603050405020304" pitchFamily="18" charset="0"/>
              </a:rPr>
              <a:t>craft can be completed outside.</a:t>
            </a:r>
          </a:p>
          <a:p>
            <a:pPr>
              <a:lnSpc>
                <a:spcPct val="107000"/>
              </a:lnSpc>
              <a:spcAft>
                <a:spcPts val="800"/>
              </a:spcAft>
            </a:pPr>
            <a:r>
              <a:rPr lang="en-AU" sz="1800">
                <a:ea typeface="Calibri" panose="020F0502020204030204" pitchFamily="34" charset="0"/>
                <a:cs typeface="Times New Roman" panose="02020603050405020304" pitchFamily="18" charset="0"/>
              </a:rPr>
              <a:t>Ensure you have the resources available to the children.</a:t>
            </a:r>
            <a:endParaRPr lang="en-AU" sz="1800">
              <a:effectLst/>
              <a:ea typeface="Calibri" panose="020F0502020204030204" pitchFamily="34" charset="0"/>
              <a:cs typeface="Times New Roman" panose="02020603050405020304" pitchFamily="18" charset="0"/>
            </a:endParaRPr>
          </a:p>
          <a:p>
            <a:pPr marL="0" indent="0">
              <a:buNone/>
            </a:pPr>
            <a:endParaRPr lang="en-AU" sz="1400">
              <a:effectLst/>
              <a:ea typeface="Calibri" panose="020F0502020204030204" pitchFamily="34" charset="0"/>
              <a:cs typeface="Times New Roman" panose="02020603050405020304" pitchFamily="18" charset="0"/>
            </a:endParaRPr>
          </a:p>
        </p:txBody>
      </p:sp>
      <p:sp>
        <p:nvSpPr>
          <p:cNvPr id="4" name="Text Box 2">
            <a:extLst>
              <a:ext uri="{FF2B5EF4-FFF2-40B4-BE49-F238E27FC236}">
                <a16:creationId xmlns:a16="http://schemas.microsoft.com/office/drawing/2014/main" id="{C7206DB0-9503-C90F-C0D5-372143DA5EFA}"/>
              </a:ext>
            </a:extLst>
          </p:cNvPr>
          <p:cNvSpPr txBox="1">
            <a:spLocks noChangeArrowheads="1"/>
          </p:cNvSpPr>
          <p:nvPr/>
        </p:nvSpPr>
        <p:spPr bwMode="auto">
          <a:xfrm>
            <a:off x="606312" y="9172861"/>
            <a:ext cx="2941955" cy="339227"/>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AU" sz="1100">
                <a:effectLst/>
                <a:latin typeface="Calibri" panose="020F0502020204030204" pitchFamily="34" charset="0"/>
                <a:ea typeface="Calibri" panose="020F0502020204030204" pitchFamily="34" charset="0"/>
                <a:cs typeface="Cordia New" panose="020B0304020202020204" pitchFamily="34" charset="-34"/>
              </a:rPr>
              <a:t>EYLF Outcome 1,2,4,5. Quality Area 1,4,5,6,7</a:t>
            </a:r>
          </a:p>
          <a:p>
            <a:pPr>
              <a:lnSpc>
                <a:spcPct val="107000"/>
              </a:lnSpc>
              <a:spcAft>
                <a:spcPts val="800"/>
              </a:spcAft>
            </a:pPr>
            <a:r>
              <a:rPr lang="en-AU" sz="1100">
                <a:effectLst/>
                <a:latin typeface="Calibri" panose="020F0502020204030204" pitchFamily="34" charset="0"/>
                <a:ea typeface="Calibri" panose="020F0502020204030204" pitchFamily="34" charset="0"/>
                <a:cs typeface="Cordia New" panose="020B0304020202020204" pitchFamily="34" charset="-34"/>
              </a:rPr>
              <a:t> </a:t>
            </a:r>
          </a:p>
        </p:txBody>
      </p:sp>
    </p:spTree>
    <p:extLst>
      <p:ext uri="{BB962C8B-B14F-4D97-AF65-F5344CB8AC3E}">
        <p14:creationId xmlns:p14="http://schemas.microsoft.com/office/powerpoint/2010/main" val="389776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471485" y="1311742"/>
            <a:ext cx="5915025" cy="1908536"/>
          </a:xfrm>
        </p:spPr>
        <p:txBody>
          <a:bodyPr>
            <a:normAutofit/>
          </a:bodyPr>
          <a:lstStyle/>
          <a:p>
            <a:pPr algn="ctr"/>
            <a:r>
              <a:rPr lang="en-US" sz="4800" b="1">
                <a:solidFill>
                  <a:srgbClr val="00B050"/>
                </a:solidFill>
                <a:latin typeface="Dreaming Outloud Pro" panose="03050502040302030504" pitchFamily="66" charset="0"/>
                <a:cs typeface="Dreaming Outloud Pro" panose="03050502040302030504" pitchFamily="66" charset="0"/>
              </a:rPr>
              <a:t>Reflection</a:t>
            </a:r>
          </a:p>
        </p:txBody>
      </p:sp>
      <p:sp>
        <p:nvSpPr>
          <p:cNvPr id="2" name="Content Placeholder 1"/>
          <p:cNvSpPr>
            <a:spLocks noGrp="1"/>
          </p:cNvSpPr>
          <p:nvPr>
            <p:ph idx="1"/>
          </p:nvPr>
        </p:nvSpPr>
        <p:spPr/>
        <p:txBody>
          <a:bodyPr/>
          <a:lstStyle/>
          <a:p>
            <a:pPr marL="0" indent="0">
              <a:buNone/>
            </a:pPr>
            <a:r>
              <a:rPr lang="en-GB" sz="1600"/>
              <a:t> </a:t>
            </a:r>
            <a:endParaRPr lang="en-US"/>
          </a:p>
        </p:txBody>
      </p:sp>
      <p:sp>
        <p:nvSpPr>
          <p:cNvPr id="4" name="TextBox 3">
            <a:extLst>
              <a:ext uri="{FF2B5EF4-FFF2-40B4-BE49-F238E27FC236}">
                <a16:creationId xmlns:a16="http://schemas.microsoft.com/office/drawing/2014/main" id="{B3671ECC-DBB9-0616-CF2E-29398436792B}"/>
              </a:ext>
            </a:extLst>
          </p:cNvPr>
          <p:cNvSpPr txBox="1"/>
          <p:nvPr/>
        </p:nvSpPr>
        <p:spPr>
          <a:xfrm>
            <a:off x="960117" y="3220278"/>
            <a:ext cx="4937760" cy="3139321"/>
          </a:xfrm>
          <a:prstGeom prst="rect">
            <a:avLst/>
          </a:prstGeom>
          <a:noFill/>
        </p:spPr>
        <p:txBody>
          <a:bodyPr wrap="square" rtlCol="0">
            <a:spAutoFit/>
          </a:bodyPr>
          <a:lstStyle/>
          <a:p>
            <a:pPr marL="342900" indent="-342900">
              <a:buFont typeface="+mj-lt"/>
              <a:buAutoNum type="arabicPeriod"/>
            </a:pPr>
            <a:r>
              <a:rPr lang="en-AU"/>
              <a:t>How will this new information change my practices?</a:t>
            </a:r>
          </a:p>
          <a:p>
            <a:pPr marL="342900" indent="-342900">
              <a:buFont typeface="+mj-lt"/>
              <a:buAutoNum type="arabicPeriod"/>
            </a:pPr>
            <a:endParaRPr lang="en-AU"/>
          </a:p>
          <a:p>
            <a:pPr marL="342900" indent="-342900">
              <a:buFont typeface="+mj-lt"/>
              <a:buAutoNum type="arabicPeriod"/>
            </a:pPr>
            <a:r>
              <a:rPr lang="en-AU"/>
              <a:t>How will the new practices be monitored?</a:t>
            </a:r>
          </a:p>
          <a:p>
            <a:pPr marL="342900" indent="-342900">
              <a:buFont typeface="+mj-lt"/>
              <a:buAutoNum type="arabicPeriod"/>
            </a:pPr>
            <a:endParaRPr lang="en-AU"/>
          </a:p>
          <a:p>
            <a:pPr marL="342900" indent="-342900">
              <a:buFont typeface="+mj-lt"/>
              <a:buAutoNum type="arabicPeriod"/>
            </a:pPr>
            <a:r>
              <a:rPr lang="en-AU"/>
              <a:t>How will barriers get addressed?</a:t>
            </a:r>
          </a:p>
          <a:p>
            <a:pPr marL="342900" indent="-342900">
              <a:buFont typeface="+mj-lt"/>
              <a:buAutoNum type="arabicPeriod"/>
            </a:pPr>
            <a:endParaRPr lang="en-AU"/>
          </a:p>
          <a:p>
            <a:pPr marL="342900" indent="-342900">
              <a:buFont typeface="+mj-lt"/>
              <a:buAutoNum type="arabicPeriod"/>
            </a:pPr>
            <a:r>
              <a:rPr lang="en-AU"/>
              <a:t>How can I motivate my team?</a:t>
            </a:r>
          </a:p>
          <a:p>
            <a:pPr marL="342900" indent="-342900">
              <a:buFont typeface="+mj-lt"/>
              <a:buAutoNum type="arabicPeriod"/>
            </a:pPr>
            <a:endParaRPr lang="en-AU"/>
          </a:p>
          <a:p>
            <a:pPr marL="342900" indent="-342900">
              <a:buFont typeface="+mj-lt"/>
              <a:buAutoNum type="arabicPeriod"/>
            </a:pPr>
            <a:r>
              <a:rPr lang="en-AU"/>
              <a:t>How do I feel after this workshop? </a:t>
            </a:r>
          </a:p>
          <a:p>
            <a:pPr marL="342900" indent="-342900">
              <a:buFont typeface="+mj-lt"/>
              <a:buAutoNum type="arabicPeriod"/>
            </a:pPr>
            <a:endParaRPr lang="en-AU"/>
          </a:p>
        </p:txBody>
      </p:sp>
    </p:spTree>
    <p:extLst>
      <p:ext uri="{BB962C8B-B14F-4D97-AF65-F5344CB8AC3E}">
        <p14:creationId xmlns:p14="http://schemas.microsoft.com/office/powerpoint/2010/main" val="11260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A006B-B13F-F43D-76AB-BFBEA586E5F1}"/>
              </a:ext>
            </a:extLst>
          </p:cNvPr>
          <p:cNvSpPr>
            <a:spLocks noGrp="1"/>
          </p:cNvSpPr>
          <p:nvPr>
            <p:ph type="title"/>
          </p:nvPr>
        </p:nvSpPr>
        <p:spPr>
          <a:xfrm>
            <a:off x="471487" y="808256"/>
            <a:ext cx="5915025" cy="1914702"/>
          </a:xfrm>
        </p:spPr>
        <p:txBody>
          <a:bodyPr>
            <a:normAutofit/>
          </a:bodyPr>
          <a:lstStyle/>
          <a:p>
            <a:pPr algn="ctr"/>
            <a:r>
              <a:rPr lang="en-AU" sz="4800" b="1">
                <a:solidFill>
                  <a:srgbClr val="00B050"/>
                </a:solidFill>
                <a:latin typeface="Dreaming Outloud Pro" panose="03050502040302030504" pitchFamily="66" charset="0"/>
                <a:cs typeface="Dreaming Outloud Pro" panose="03050502040302030504" pitchFamily="66" charset="0"/>
              </a:rPr>
              <a:t>References</a:t>
            </a:r>
          </a:p>
        </p:txBody>
      </p:sp>
      <p:sp>
        <p:nvSpPr>
          <p:cNvPr id="3" name="Content Placeholder 2">
            <a:extLst>
              <a:ext uri="{FF2B5EF4-FFF2-40B4-BE49-F238E27FC236}">
                <a16:creationId xmlns:a16="http://schemas.microsoft.com/office/drawing/2014/main" id="{425E60F0-7DC2-6A7D-A570-38B8287064A2}"/>
              </a:ext>
            </a:extLst>
          </p:cNvPr>
          <p:cNvSpPr>
            <a:spLocks noGrp="1"/>
          </p:cNvSpPr>
          <p:nvPr>
            <p:ph idx="1"/>
          </p:nvPr>
        </p:nvSpPr>
        <p:spPr>
          <a:xfrm>
            <a:off x="471487" y="2812478"/>
            <a:ext cx="5915025" cy="6285266"/>
          </a:xfrm>
        </p:spPr>
        <p:txBody>
          <a:bodyPr/>
          <a:lstStyle/>
          <a:p>
            <a:pPr marL="285750" indent="-285750">
              <a:spcAft>
                <a:spcPts val="900"/>
              </a:spcAft>
            </a:pPr>
            <a:r>
              <a:rPr lang="en-AU" sz="1200">
                <a:solidFill>
                  <a:srgbClr val="000000"/>
                </a:solidFill>
                <a:effectLst/>
                <a:ea typeface="Times New Roman" panose="02020603050405020304" pitchFamily="18" charset="0"/>
              </a:rPr>
              <a:t>Retrieved 22 May 2022, from https://languageresearch.cambridge.org/images/CambridgePapersInELT_Play_2019_ONLINE.pdf</a:t>
            </a:r>
            <a:endParaRPr lang="en-AU" sz="1200">
              <a:effectLst/>
              <a:ea typeface="Times New Roman" panose="02020603050405020304" pitchFamily="18" charset="0"/>
            </a:endParaRPr>
          </a:p>
          <a:p>
            <a:pPr marL="285750" indent="-285750">
              <a:spcAft>
                <a:spcPts val="900"/>
              </a:spcAft>
            </a:pPr>
            <a:r>
              <a:rPr lang="en-AU" sz="1200">
                <a:solidFill>
                  <a:srgbClr val="000000"/>
                </a:solidFill>
                <a:effectLst/>
                <a:ea typeface="Times New Roman" panose="02020603050405020304" pitchFamily="18" charset="0"/>
              </a:rPr>
              <a:t>(2022). Retrieved 22 May 2022, from https://www.health.gov.au/resources/publications/24-hour-movement-guidelines-birth-to-5-years-brochure</a:t>
            </a:r>
            <a:endParaRPr lang="en-AU" sz="1200">
              <a:effectLst/>
              <a:ea typeface="Times New Roman" panose="02020603050405020304" pitchFamily="18" charset="0"/>
            </a:endParaRPr>
          </a:p>
          <a:p>
            <a:pPr marL="285750" indent="-285750">
              <a:spcAft>
                <a:spcPts val="900"/>
              </a:spcAft>
            </a:pPr>
            <a:r>
              <a:rPr lang="en-AU" sz="1200">
                <a:solidFill>
                  <a:srgbClr val="000000"/>
                </a:solidFill>
                <a:effectLst/>
                <a:ea typeface="Times New Roman" panose="02020603050405020304" pitchFamily="18" charset="0"/>
              </a:rPr>
              <a:t>(2022). Retrieved 22 May 2022, from http://www.community.nsw.gov.au/__data/assets/pdf_file/0020/320267/par_development.pdf</a:t>
            </a:r>
            <a:endParaRPr lang="en-AU" sz="1200">
              <a:effectLst/>
              <a:ea typeface="Times New Roman" panose="02020603050405020304" pitchFamily="18" charset="0"/>
            </a:endParaRPr>
          </a:p>
          <a:p>
            <a:pPr marL="285750" indent="-285750">
              <a:spcAft>
                <a:spcPts val="900"/>
              </a:spcAft>
            </a:pPr>
            <a:r>
              <a:rPr lang="en-AU" sz="1200">
                <a:solidFill>
                  <a:srgbClr val="000000"/>
                </a:solidFill>
                <a:effectLst/>
                <a:ea typeface="Times New Roman" panose="02020603050405020304" pitchFamily="18" charset="0"/>
              </a:rPr>
              <a:t>Kern, M., &amp; Friedman, H. (2022). Early educational milestones as predictors of lifelong academic achievement, midlife adjustment, and longevity. Retrieved 22 May 2022, from https://www.ncbi.nlm.nih.gov/pmc/articles/PMC2713445/#R62</a:t>
            </a:r>
            <a:endParaRPr lang="en-AU" sz="1200">
              <a:effectLst/>
              <a:ea typeface="Times New Roman" panose="02020603050405020304" pitchFamily="18" charset="0"/>
            </a:endParaRPr>
          </a:p>
          <a:p>
            <a:pPr marL="285750" indent="-285750">
              <a:spcAft>
                <a:spcPts val="900"/>
              </a:spcAft>
            </a:pPr>
            <a:r>
              <a:rPr lang="en-AU" sz="1200">
                <a:solidFill>
                  <a:srgbClr val="000000"/>
                </a:solidFill>
                <a:effectLst/>
                <a:ea typeface="Times New Roman" panose="02020603050405020304" pitchFamily="18" charset="0"/>
              </a:rPr>
              <a:t>Raising Children Network. Retrieved 22 May 2022, from https://raisingchildren.net.au/</a:t>
            </a:r>
            <a:endParaRPr lang="en-AU" sz="1200">
              <a:effectLst/>
              <a:ea typeface="Times New Roman" panose="02020603050405020304" pitchFamily="18" charset="0"/>
            </a:endParaRPr>
          </a:p>
          <a:p>
            <a:pPr marL="285750" indent="-285750">
              <a:spcAft>
                <a:spcPts val="900"/>
              </a:spcAft>
            </a:pPr>
            <a:r>
              <a:rPr lang="en-AU" sz="1200">
                <a:solidFill>
                  <a:srgbClr val="000000"/>
                </a:solidFill>
                <a:effectLst/>
                <a:ea typeface="Times New Roman" panose="02020603050405020304" pitchFamily="18" charset="0"/>
              </a:rPr>
              <a:t>Santrock, J. (2014). </a:t>
            </a:r>
            <a:r>
              <a:rPr lang="en-AU" sz="1200" i="1">
                <a:solidFill>
                  <a:srgbClr val="000000"/>
                </a:solidFill>
                <a:effectLst/>
                <a:ea typeface="Times New Roman" panose="02020603050405020304" pitchFamily="18" charset="0"/>
              </a:rPr>
              <a:t>Life Span Development</a:t>
            </a:r>
            <a:r>
              <a:rPr lang="en-AU" sz="1200">
                <a:solidFill>
                  <a:srgbClr val="000000"/>
                </a:solidFill>
                <a:effectLst/>
                <a:ea typeface="Times New Roman" panose="02020603050405020304" pitchFamily="18" charset="0"/>
              </a:rPr>
              <a:t> (pp. 10 - 250). Australia: McGraw Hill Education.</a:t>
            </a:r>
            <a:endParaRPr lang="en-AU" sz="1200">
              <a:effectLst/>
              <a:ea typeface="Times New Roman" panose="02020603050405020304" pitchFamily="18" charset="0"/>
            </a:endParaRPr>
          </a:p>
          <a:p>
            <a:pPr marL="0" indent="0">
              <a:buNone/>
            </a:pPr>
            <a:endParaRPr lang="en-AU"/>
          </a:p>
        </p:txBody>
      </p:sp>
    </p:spTree>
    <p:extLst>
      <p:ext uri="{BB962C8B-B14F-4D97-AF65-F5344CB8AC3E}">
        <p14:creationId xmlns:p14="http://schemas.microsoft.com/office/powerpoint/2010/main" val="300629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B562E8-F5FA-616C-9D7B-F52E3C29DA87}"/>
              </a:ext>
            </a:extLst>
          </p:cNvPr>
          <p:cNvSpPr>
            <a:spLocks noGrp="1"/>
          </p:cNvSpPr>
          <p:nvPr>
            <p:ph type="body" sz="half" idx="2"/>
          </p:nvPr>
        </p:nvSpPr>
        <p:spPr>
          <a:xfrm>
            <a:off x="453747" y="5869706"/>
            <a:ext cx="5294519" cy="2850220"/>
          </a:xfrm>
        </p:spPr>
        <p:txBody>
          <a:bodyPr>
            <a:normAutofit fontScale="32500" lnSpcReduction="20000"/>
          </a:bodyPr>
          <a:lstStyle/>
          <a:p>
            <a:endParaRPr lang="en-US" sz="9900">
              <a:latin typeface="+mj-lt"/>
            </a:endParaRPr>
          </a:p>
          <a:p>
            <a:endParaRPr lang="en-US" sz="3600">
              <a:solidFill>
                <a:srgbClr val="002060"/>
              </a:solidFill>
            </a:endParaRPr>
          </a:p>
          <a:p>
            <a:endParaRPr lang="en-US" sz="3600">
              <a:solidFill>
                <a:srgbClr val="002060"/>
              </a:solidFill>
            </a:endParaRPr>
          </a:p>
          <a:p>
            <a:endParaRPr lang="en-US" sz="3600">
              <a:solidFill>
                <a:srgbClr val="002060"/>
              </a:solidFill>
            </a:endParaRPr>
          </a:p>
          <a:p>
            <a:pPr>
              <a:lnSpc>
                <a:spcPct val="120000"/>
              </a:lnSpc>
            </a:pPr>
            <a:r>
              <a:rPr lang="en-US" sz="3600">
                <a:latin typeface="+mj-lt"/>
              </a:rPr>
              <a:t>Email: </a:t>
            </a:r>
            <a:r>
              <a:rPr lang="en-US" sz="3600">
                <a:solidFill>
                  <a:srgbClr val="2A9E8A"/>
                </a:solidFill>
                <a:latin typeface="+mj-lt"/>
                <a:hlinkClick r:id="rId2">
                  <a:extLst>
                    <a:ext uri="{A12FA001-AC4F-418D-AE19-62706E023703}">
                      <ahyp:hlinkClr xmlns:ahyp="http://schemas.microsoft.com/office/drawing/2018/hyperlinkcolor" val="tx"/>
                    </a:ext>
                  </a:extLst>
                </a:hlinkClick>
              </a:rPr>
              <a:t>admin</a:t>
            </a:r>
            <a:r>
              <a:rPr lang="en-AU" sz="3600">
                <a:solidFill>
                  <a:srgbClr val="2A9E8A"/>
                </a:solidFill>
                <a:latin typeface="+mj-lt"/>
                <a:hlinkClick r:id="rId2">
                  <a:extLst>
                    <a:ext uri="{A12FA001-AC4F-418D-AE19-62706E023703}">
                      <ahyp:hlinkClr xmlns:ahyp="http://schemas.microsoft.com/office/drawing/2018/hyperlinkcolor" val="tx"/>
                    </a:ext>
                  </a:extLst>
                </a:hlinkClick>
              </a:rPr>
              <a:t>@cdbspecialists.com.au</a:t>
            </a:r>
            <a:endParaRPr lang="en-AU" sz="3600">
              <a:solidFill>
                <a:srgbClr val="2A9E8A"/>
              </a:solidFill>
              <a:latin typeface="+mj-lt"/>
            </a:endParaRPr>
          </a:p>
          <a:p>
            <a:pPr>
              <a:lnSpc>
                <a:spcPct val="120000"/>
              </a:lnSpc>
            </a:pPr>
            <a:r>
              <a:rPr lang="en-AU" sz="3600">
                <a:latin typeface="+mj-lt"/>
              </a:rPr>
              <a:t>	</a:t>
            </a:r>
            <a:br>
              <a:rPr lang="en-AU" sz="3600">
                <a:latin typeface="+mj-lt"/>
              </a:rPr>
            </a:br>
            <a:r>
              <a:rPr lang="en-AU" sz="3600">
                <a:latin typeface="+mj-lt"/>
              </a:rPr>
              <a:t>Website: </a:t>
            </a:r>
            <a:r>
              <a:rPr lang="en-AU" sz="3600">
                <a:solidFill>
                  <a:srgbClr val="2A9E8A"/>
                </a:solidFill>
                <a:latin typeface="+mj-lt"/>
                <a:hlinkClick r:id="rId3">
                  <a:extLst>
                    <a:ext uri="{A12FA001-AC4F-418D-AE19-62706E023703}">
                      <ahyp:hlinkClr xmlns:ahyp="http://schemas.microsoft.com/office/drawing/2018/hyperlinkcolor" val="tx"/>
                    </a:ext>
                  </a:extLst>
                </a:hlinkClick>
              </a:rPr>
              <a:t>www.cdbspecialists.com.au</a:t>
            </a:r>
            <a:br>
              <a:rPr lang="en-GB" sz="3600">
                <a:latin typeface="+mj-lt"/>
              </a:rPr>
            </a:br>
            <a:r>
              <a:rPr lang="en-GB" sz="3600">
                <a:latin typeface="+mj-lt"/>
              </a:rPr>
              <a:t>		</a:t>
            </a:r>
            <a:br>
              <a:rPr lang="en-AU" sz="3600">
                <a:latin typeface="+mj-lt"/>
              </a:rPr>
            </a:br>
            <a:r>
              <a:rPr lang="en-AU" sz="3600">
                <a:latin typeface="+mj-lt"/>
              </a:rPr>
              <a:t>Online Learning Platform: </a:t>
            </a:r>
            <a:r>
              <a:rPr lang="en-AU" sz="3600">
                <a:solidFill>
                  <a:srgbClr val="2A9E8A"/>
                </a:solidFill>
                <a:latin typeface="+mj-lt"/>
                <a:hlinkClick r:id="rId4">
                  <a:extLst>
                    <a:ext uri="{A12FA001-AC4F-418D-AE19-62706E023703}">
                      <ahyp:hlinkClr xmlns:ahyp="http://schemas.microsoft.com/office/drawing/2018/hyperlinkcolor" val="tx"/>
                    </a:ext>
                  </a:extLst>
                </a:hlinkClick>
              </a:rPr>
              <a:t>https://learning.cdbspecialists.com.au/</a:t>
            </a:r>
            <a:br>
              <a:rPr lang="en-AU" sz="3600" b="1">
                <a:latin typeface="+mj-lt"/>
              </a:rPr>
            </a:br>
            <a:br>
              <a:rPr lang="en-AU" sz="3600" b="1">
                <a:latin typeface="+mj-lt"/>
              </a:rPr>
            </a:br>
            <a:br>
              <a:rPr lang="en-AU" sz="3600" b="1">
                <a:latin typeface="+mj-lt"/>
              </a:rPr>
            </a:br>
            <a:br>
              <a:rPr lang="en-AU" sz="3600" b="1">
                <a:latin typeface="+mj-lt"/>
              </a:rPr>
            </a:br>
            <a:endParaRPr lang="en-AU">
              <a:solidFill>
                <a:srgbClr val="002060"/>
              </a:solidFill>
            </a:endParaRPr>
          </a:p>
        </p:txBody>
      </p:sp>
      <p:sp>
        <p:nvSpPr>
          <p:cNvPr id="2" name="Slide Number Placeholder 1">
            <a:extLst>
              <a:ext uri="{FF2B5EF4-FFF2-40B4-BE49-F238E27FC236}">
                <a16:creationId xmlns:a16="http://schemas.microsoft.com/office/drawing/2014/main" id="{255E1329-0F4F-A191-BDB1-281E5713C080}"/>
              </a:ext>
            </a:extLst>
          </p:cNvPr>
          <p:cNvSpPr>
            <a:spLocks noGrp="1"/>
          </p:cNvSpPr>
          <p:nvPr>
            <p:ph type="sldNum" sz="quarter" idx="12"/>
          </p:nvPr>
        </p:nvSpPr>
        <p:spPr/>
        <p:txBody>
          <a:bodyPr/>
          <a:lstStyle/>
          <a:p>
            <a:pPr defTabSz="514350">
              <a:defRPr/>
            </a:pPr>
            <a:fld id="{401CF334-2D5C-4859-84A6-CA7E6E43FAEB}" type="slidenum">
              <a:rPr lang="en-US" sz="788">
                <a:solidFill>
                  <a:srgbClr val="000000"/>
                </a:solidFill>
                <a:latin typeface="Gill Sans Nova Light"/>
              </a:rPr>
              <a:pPr defTabSz="514350">
                <a:defRPr/>
              </a:pPr>
              <a:t>21</a:t>
            </a:fld>
            <a:endParaRPr lang="en-US" sz="788">
              <a:solidFill>
                <a:srgbClr val="000000"/>
              </a:solidFill>
              <a:latin typeface="Gill Sans Nova Light"/>
            </a:endParaRPr>
          </a:p>
        </p:txBody>
      </p:sp>
      <p:pic>
        <p:nvPicPr>
          <p:cNvPr id="6" name="Picture 5">
            <a:extLst>
              <a:ext uri="{FF2B5EF4-FFF2-40B4-BE49-F238E27FC236}">
                <a16:creationId xmlns:a16="http://schemas.microsoft.com/office/drawing/2014/main" id="{28850240-C0C5-F681-6BDA-E435EA073BCE}"/>
              </a:ext>
            </a:extLst>
          </p:cNvPr>
          <p:cNvPicPr>
            <a:picLocks noChangeAspect="1"/>
          </p:cNvPicPr>
          <p:nvPr/>
        </p:nvPicPr>
        <p:blipFill>
          <a:blip r:embed="rId5"/>
          <a:stretch>
            <a:fillRect/>
          </a:stretch>
        </p:blipFill>
        <p:spPr>
          <a:xfrm>
            <a:off x="499869" y="7972382"/>
            <a:ext cx="1052859" cy="356993"/>
          </a:xfrm>
          <a:prstGeom prst="rect">
            <a:avLst/>
          </a:prstGeom>
        </p:spPr>
      </p:pic>
      <p:pic>
        <p:nvPicPr>
          <p:cNvPr id="40" name="Picture 39" descr="Logo">
            <a:extLst>
              <a:ext uri="{FF2B5EF4-FFF2-40B4-BE49-F238E27FC236}">
                <a16:creationId xmlns:a16="http://schemas.microsoft.com/office/drawing/2014/main" id="{2DC32A27-0541-6B6D-710C-5CE169B8F1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01007" y="2029669"/>
            <a:ext cx="2922105" cy="4448072"/>
          </a:xfrm>
          <a:prstGeom prst="rect">
            <a:avLst/>
          </a:prstGeom>
        </p:spPr>
      </p:pic>
      <p:pic>
        <p:nvPicPr>
          <p:cNvPr id="7" name="Picture 6" descr="Qr code&#10;&#10;Description automatically generated">
            <a:extLst>
              <a:ext uri="{FF2B5EF4-FFF2-40B4-BE49-F238E27FC236}">
                <a16:creationId xmlns:a16="http://schemas.microsoft.com/office/drawing/2014/main" id="{75645E3F-3998-C377-902C-3CFBEDFD29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0919" y="3158247"/>
            <a:ext cx="1943619" cy="1943619"/>
          </a:xfrm>
          <a:prstGeom prst="rect">
            <a:avLst/>
          </a:prstGeom>
        </p:spPr>
      </p:pic>
      <p:sp>
        <p:nvSpPr>
          <p:cNvPr id="9" name="TextBox 8">
            <a:extLst>
              <a:ext uri="{FF2B5EF4-FFF2-40B4-BE49-F238E27FC236}">
                <a16:creationId xmlns:a16="http://schemas.microsoft.com/office/drawing/2014/main" id="{455F6EC5-9942-4708-F6EF-890316308214}"/>
              </a:ext>
            </a:extLst>
          </p:cNvPr>
          <p:cNvSpPr txBox="1"/>
          <p:nvPr/>
        </p:nvSpPr>
        <p:spPr>
          <a:xfrm>
            <a:off x="442291" y="2211075"/>
            <a:ext cx="6415709" cy="400110"/>
          </a:xfrm>
          <a:prstGeom prst="rect">
            <a:avLst/>
          </a:prstGeom>
          <a:noFill/>
        </p:spPr>
        <p:txBody>
          <a:bodyPr wrap="square">
            <a:spAutoFit/>
          </a:bodyPr>
          <a:lstStyle/>
          <a:p>
            <a:r>
              <a:rPr lang="en-US" sz="2000">
                <a:latin typeface="+mj-lt"/>
              </a:rPr>
              <a:t>Contact:</a:t>
            </a:r>
          </a:p>
        </p:txBody>
      </p:sp>
    </p:spTree>
    <p:extLst>
      <p:ext uri="{BB962C8B-B14F-4D97-AF65-F5344CB8AC3E}">
        <p14:creationId xmlns:p14="http://schemas.microsoft.com/office/powerpoint/2010/main" val="40189707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8C78ABACDCB874F859A4CB2D0BD6ED0" ma:contentTypeVersion="16" ma:contentTypeDescription="Create a new document." ma:contentTypeScope="" ma:versionID="234be57c70cd51931df6124cac59c4e7">
  <xsd:schema xmlns:xsd="http://www.w3.org/2001/XMLSchema" xmlns:xs="http://www.w3.org/2001/XMLSchema" xmlns:p="http://schemas.microsoft.com/office/2006/metadata/properties" xmlns:ns2="ffb27e57-fc81-4cde-85ca-dad5afb84ea3" xmlns:ns3="c227adb6-31c0-4439-96b7-831750040ec0" targetNamespace="http://schemas.microsoft.com/office/2006/metadata/properties" ma:root="true" ma:fieldsID="f3468b69059edeb7534353be710bf4c1" ns2:_="" ns3:_="">
    <xsd:import namespace="ffb27e57-fc81-4cde-85ca-dad5afb84ea3"/>
    <xsd:import namespace="c227adb6-31c0-4439-96b7-831750040ec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LengthInSeconds"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b27e57-fc81-4cde-85ca-dad5afb84e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6d265283-f25b-43ac-8afa-85d812b77702"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227adb6-31c0-4439-96b7-831750040ec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1930325-9d6c-4657-8bb7-6d2d67830ef4}" ma:internalName="TaxCatchAll" ma:showField="CatchAllData" ma:web="c227adb6-31c0-4439-96b7-831750040e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fb27e57-fc81-4cde-85ca-dad5afb84ea3">
      <Terms xmlns="http://schemas.microsoft.com/office/infopath/2007/PartnerControls"/>
    </lcf76f155ced4ddcb4097134ff3c332f>
    <TaxCatchAll xmlns="c227adb6-31c0-4439-96b7-831750040ec0" xsi:nil="true"/>
  </documentManagement>
</p:properties>
</file>

<file path=customXml/itemProps1.xml><?xml version="1.0" encoding="utf-8"?>
<ds:datastoreItem xmlns:ds="http://schemas.openxmlformats.org/officeDocument/2006/customXml" ds:itemID="{B3434914-2FA5-4D70-81E8-9BAA054A1894}">
  <ds:schemaRefs>
    <ds:schemaRef ds:uri="c227adb6-31c0-4439-96b7-831750040ec0"/>
    <ds:schemaRef ds:uri="ffb27e57-fc81-4cde-85ca-dad5afb84ea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41A056D-2A5A-4679-AD59-6F0FA95C7F38}">
  <ds:schemaRefs>
    <ds:schemaRef ds:uri="http://schemas.microsoft.com/sharepoint/v3/contenttype/forms"/>
  </ds:schemaRefs>
</ds:datastoreItem>
</file>

<file path=customXml/itemProps3.xml><?xml version="1.0" encoding="utf-8"?>
<ds:datastoreItem xmlns:ds="http://schemas.openxmlformats.org/officeDocument/2006/customXml" ds:itemID="{9137BE0F-F974-4C05-B561-03BA9B41A719}">
  <ds:schemaRefs>
    <ds:schemaRef ds:uri="c227adb6-31c0-4439-96b7-831750040ec0"/>
    <ds:schemaRef ds:uri="ffb27e57-fc81-4cde-85ca-dad5afb84ea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2977</Words>
  <Application>Microsoft Office PowerPoint</Application>
  <PresentationFormat>A4 Paper (210x297 mm)</PresentationFormat>
  <Paragraphs>250</Paragraphs>
  <Slides>21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Calibri Light</vt:lpstr>
      <vt:lpstr>Dreaming Outloud Pro</vt:lpstr>
      <vt:lpstr>Gill Sans Nova Light</vt:lpstr>
      <vt:lpstr>Times New Roman</vt:lpstr>
      <vt:lpstr>Office Theme</vt:lpstr>
      <vt:lpstr>PowerPoint Presentation</vt:lpstr>
      <vt:lpstr>PowerPoint Presentation</vt:lpstr>
      <vt:lpstr>The Importance of Play</vt:lpstr>
      <vt:lpstr> Unstructured Play</vt:lpstr>
      <vt:lpstr>Structured Play</vt:lpstr>
      <vt:lpstr>The Six Stages of Play</vt:lpstr>
      <vt:lpstr>Play has changed</vt:lpstr>
      <vt:lpstr>Daily Outdoor play provides</vt:lpstr>
      <vt:lpstr>24hr Movement Guidelines Overview</vt:lpstr>
      <vt:lpstr>24-hour Movement Guidelines 0-5 years</vt:lpstr>
      <vt:lpstr>24-Hour Movement Guidelines 5-17 years</vt:lpstr>
      <vt:lpstr>Supporting Physical development through play</vt:lpstr>
      <vt:lpstr>Supporting Social &amp; Emotional development through play</vt:lpstr>
      <vt:lpstr>Supporting Cognitive development through play</vt:lpstr>
      <vt:lpstr>Supporting Literacy &amp; Numeracy development through play</vt:lpstr>
      <vt:lpstr>Play and behaviour</vt:lpstr>
      <vt:lpstr>How to encourage play</vt:lpstr>
      <vt:lpstr>How to encourage play</vt:lpstr>
      <vt:lpstr>Reflection</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Play</dc:title>
  <dc:creator>kel oldfield</dc:creator>
  <cp:lastModifiedBy>Kelly Oldfield</cp:lastModifiedBy>
  <cp:revision>1</cp:revision>
  <cp:lastPrinted>2023-08-28T06:06:56Z</cp:lastPrinted>
  <dcterms:created xsi:type="dcterms:W3CDTF">2022-05-06T02:05:36Z</dcterms:created>
  <dcterms:modified xsi:type="dcterms:W3CDTF">2024-01-09T00:02:51Z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0x010100A8C78ABACDCB874F859A4CB2D0BD6ED0</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y fmtid="{D5CDD505-2E9C-101B-9397-08002B2CF9AE}" pid="12" name="MediaServiceImageTags">
    <vt:lpwstr/>
  </property>
</Properties>
</file>