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 id="2147483648" r:id="rId5"/>
  </p:sldMasterIdLst>
  <p:notesMasterIdLst>
    <p:notesMasterId r:id="rId19"/>
  </p:notesMasterIdLst>
  <p:sldIdLst>
    <p:sldId id="256" r:id="rId6"/>
    <p:sldId id="257" r:id="rId7"/>
    <p:sldId id="280" r:id="rId8"/>
    <p:sldId id="281" r:id="rId9"/>
    <p:sldId id="282" r:id="rId10"/>
    <p:sldId id="283" r:id="rId11"/>
    <p:sldId id="284" r:id="rId12"/>
    <p:sldId id="285" r:id="rId13"/>
    <p:sldId id="286" r:id="rId14"/>
    <p:sldId id="287" r:id="rId15"/>
    <p:sldId id="288" r:id="rId16"/>
    <p:sldId id="289" r:id="rId17"/>
    <p:sldId id="277" r:id="rId18"/>
  </p:sldIdLst>
  <p:sldSz cx="18288000" cy="10287000"/>
  <p:notesSz cx="6888163" cy="10018713"/>
  <p:embeddedFontLst>
    <p:embeddedFont>
      <p:font typeface="Gill Sans Nova Light" panose="020B0604020202020204" charset="0"/>
      <p:regular r:id="rId20"/>
      <p:italic r:id="rId21"/>
    </p:embeddedFont>
    <p:embeddedFont>
      <p:font typeface="Lato" panose="020B0604020202020204" charset="0"/>
      <p:regular r:id="rId22"/>
      <p:bold r:id="rId23"/>
    </p:embeddedFont>
    <p:embeddedFont>
      <p:font typeface="TT Rounds Condensed" panose="020B0604020202020204" charset="0"/>
      <p:regular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7C91"/>
    <a:srgbClr val="1E4B5D"/>
    <a:srgbClr val="B6DCE9"/>
    <a:srgbClr val="8B929A"/>
    <a:srgbClr val="E5E3E4"/>
    <a:srgbClr val="7B5C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D072C8-81F7-4B59-BAF4-7B7E882FB092}" v="416" dt="2025-03-13T05:39:48.739"/>
    <p1510:client id="{38AAB76A-1BCC-43BB-8E11-D0084897EF95}" v="78" dt="2025-03-13T06:04:32.990"/>
    <p1510:client id="{465C651F-0D35-487A-8386-2BD36C0380D9}" v="235" dt="2025-03-14T04:33:32.687"/>
    <p1510:client id="{FFCE686A-E478-ED2D-1C17-27E23693BD46}" v="2" dt="2025-03-14T01:32:19.165"/>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Kammerer @CDBS" userId="S::enquiries@cdbspecialists.com.au::58c94178-e9d9-4e74-9e5c-daf2c5ec899a" providerId="AD" clId="Web-{7322F0EB-560D-F90E-B93E-3676F038ABA4}"/>
    <pc:docChg chg="modSld">
      <pc:chgData name="Kylie Kammerer @CDBS" userId="S::enquiries@cdbspecialists.com.au::58c94178-e9d9-4e74-9e5c-daf2c5ec899a" providerId="AD" clId="Web-{7322F0EB-560D-F90E-B93E-3676F038ABA4}" dt="2024-02-13T05:04:28.410" v="1" actId="1076"/>
      <pc:docMkLst>
        <pc:docMk/>
      </pc:docMkLst>
      <pc:sldChg chg="modSp">
        <pc:chgData name="Kylie Kammerer @CDBS" userId="S::enquiries@cdbspecialists.com.au::58c94178-e9d9-4e74-9e5c-daf2c5ec899a" providerId="AD" clId="Web-{7322F0EB-560D-F90E-B93E-3676F038ABA4}" dt="2024-02-13T05:04:28.410" v="1" actId="1076"/>
        <pc:sldMkLst>
          <pc:docMk/>
          <pc:sldMk cId="0" sldId="267"/>
        </pc:sldMkLst>
      </pc:sldChg>
    </pc:docChg>
  </pc:docChgLst>
  <pc:docChgLst>
    <pc:chgData name="Kylie Kammerer @CDBS" userId="58c94178-e9d9-4e74-9e5c-daf2c5ec899a" providerId="ADAL" clId="{D0B64A2F-2C32-4154-BBF5-EA7CD3A62880}"/>
    <pc:docChg chg="undo redo custSel addSld delSld modSld delMainMaster modNotesMaster">
      <pc:chgData name="Kylie Kammerer @CDBS" userId="58c94178-e9d9-4e74-9e5c-daf2c5ec899a" providerId="ADAL" clId="{D0B64A2F-2C32-4154-BBF5-EA7CD3A62880}" dt="2024-04-23T08:41:44.055" v="383" actId="1076"/>
      <pc:docMkLst>
        <pc:docMk/>
      </pc:docMkLst>
      <pc:sldChg chg="addSp delSp modSp mod">
        <pc:chgData name="Kylie Kammerer @CDBS" userId="58c94178-e9d9-4e74-9e5c-daf2c5ec899a" providerId="ADAL" clId="{D0B64A2F-2C32-4154-BBF5-EA7CD3A62880}" dt="2024-02-13T06:45:35.601" v="318"/>
        <pc:sldMkLst>
          <pc:docMk/>
          <pc:sldMk cId="0" sldId="256"/>
        </pc:sldMkLst>
      </pc:sldChg>
      <pc:sldChg chg="addSp delSp modSp mod">
        <pc:chgData name="Kylie Kammerer @CDBS" userId="58c94178-e9d9-4e74-9e5c-daf2c5ec899a" providerId="ADAL" clId="{D0B64A2F-2C32-4154-BBF5-EA7CD3A62880}" dt="2024-04-23T08:41:44.055" v="383" actId="1076"/>
        <pc:sldMkLst>
          <pc:docMk/>
          <pc:sldMk cId="0" sldId="257"/>
        </pc:sldMkLst>
      </pc:sldChg>
      <pc:sldChg chg="addSp delSp modSp mod">
        <pc:chgData name="Kylie Kammerer @CDBS" userId="58c94178-e9d9-4e74-9e5c-daf2c5ec899a" providerId="ADAL" clId="{D0B64A2F-2C32-4154-BBF5-EA7CD3A62880}" dt="2024-02-13T06:45:56.798" v="322"/>
        <pc:sldMkLst>
          <pc:docMk/>
          <pc:sldMk cId="0" sldId="258"/>
        </pc:sldMkLst>
      </pc:sldChg>
      <pc:sldChg chg="addSp delSp modSp mod">
        <pc:chgData name="Kylie Kammerer @CDBS" userId="58c94178-e9d9-4e74-9e5c-daf2c5ec899a" providerId="ADAL" clId="{D0B64A2F-2C32-4154-BBF5-EA7CD3A62880}" dt="2024-02-13T06:46:06.542" v="324"/>
        <pc:sldMkLst>
          <pc:docMk/>
          <pc:sldMk cId="0" sldId="259"/>
        </pc:sldMkLst>
      </pc:sldChg>
      <pc:sldChg chg="addSp delSp modSp mod">
        <pc:chgData name="Kylie Kammerer @CDBS" userId="58c94178-e9d9-4e74-9e5c-daf2c5ec899a" providerId="ADAL" clId="{D0B64A2F-2C32-4154-BBF5-EA7CD3A62880}" dt="2024-02-13T06:45:20.039" v="317"/>
        <pc:sldMkLst>
          <pc:docMk/>
          <pc:sldMk cId="0" sldId="260"/>
        </pc:sldMkLst>
      </pc:sldChg>
      <pc:sldChg chg="addSp delSp modSp mod">
        <pc:chgData name="Kylie Kammerer @CDBS" userId="58c94178-e9d9-4e74-9e5c-daf2c5ec899a" providerId="ADAL" clId="{D0B64A2F-2C32-4154-BBF5-EA7CD3A62880}" dt="2024-02-13T10:02:27.183" v="374" actId="1076"/>
        <pc:sldMkLst>
          <pc:docMk/>
          <pc:sldMk cId="0" sldId="261"/>
        </pc:sldMkLst>
      </pc:sldChg>
      <pc:sldChg chg="addSp delSp modSp mod">
        <pc:chgData name="Kylie Kammerer @CDBS" userId="58c94178-e9d9-4e74-9e5c-daf2c5ec899a" providerId="ADAL" clId="{D0B64A2F-2C32-4154-BBF5-EA7CD3A62880}" dt="2024-02-13T06:57:20.792" v="346" actId="1076"/>
        <pc:sldMkLst>
          <pc:docMk/>
          <pc:sldMk cId="0" sldId="262"/>
        </pc:sldMkLst>
      </pc:sldChg>
      <pc:sldChg chg="addSp delSp modSp mod">
        <pc:chgData name="Kylie Kammerer @CDBS" userId="58c94178-e9d9-4e74-9e5c-daf2c5ec899a" providerId="ADAL" clId="{D0B64A2F-2C32-4154-BBF5-EA7CD3A62880}" dt="2024-02-13T06:46:51.577" v="330"/>
        <pc:sldMkLst>
          <pc:docMk/>
          <pc:sldMk cId="0" sldId="263"/>
        </pc:sldMkLst>
      </pc:sldChg>
      <pc:sldChg chg="addSp delSp modSp mod">
        <pc:chgData name="Kylie Kammerer @CDBS" userId="58c94178-e9d9-4e74-9e5c-daf2c5ec899a" providerId="ADAL" clId="{D0B64A2F-2C32-4154-BBF5-EA7CD3A62880}" dt="2024-02-13T06:52:02.867" v="343" actId="14100"/>
        <pc:sldMkLst>
          <pc:docMk/>
          <pc:sldMk cId="0" sldId="264"/>
        </pc:sldMkLst>
      </pc:sldChg>
      <pc:sldChg chg="addSp delSp modSp mod">
        <pc:chgData name="Kylie Kammerer @CDBS" userId="58c94178-e9d9-4e74-9e5c-daf2c5ec899a" providerId="ADAL" clId="{D0B64A2F-2C32-4154-BBF5-EA7CD3A62880}" dt="2024-02-13T07:04:48.550" v="354" actId="14100"/>
        <pc:sldMkLst>
          <pc:docMk/>
          <pc:sldMk cId="0" sldId="265"/>
        </pc:sldMkLst>
      </pc:sldChg>
      <pc:sldChg chg="addSp delSp modSp mod">
        <pc:chgData name="Kylie Kammerer @CDBS" userId="58c94178-e9d9-4e74-9e5c-daf2c5ec899a" providerId="ADAL" clId="{D0B64A2F-2C32-4154-BBF5-EA7CD3A62880}" dt="2024-04-23T07:20:27.573" v="378" actId="478"/>
        <pc:sldMkLst>
          <pc:docMk/>
          <pc:sldMk cId="0" sldId="266"/>
        </pc:sldMkLst>
      </pc:sldChg>
      <pc:sldChg chg="modSp del mod">
        <pc:chgData name="Kylie Kammerer @CDBS" userId="58c94178-e9d9-4e74-9e5c-daf2c5ec899a" providerId="ADAL" clId="{D0B64A2F-2C32-4154-BBF5-EA7CD3A62880}" dt="2024-02-13T05:23:31.107" v="194" actId="47"/>
        <pc:sldMkLst>
          <pc:docMk/>
          <pc:sldMk cId="0" sldId="267"/>
        </pc:sldMkLst>
      </pc:sldChg>
      <pc:sldChg chg="addSp delSp modSp mod">
        <pc:chgData name="Kylie Kammerer @CDBS" userId="58c94178-e9d9-4e74-9e5c-daf2c5ec899a" providerId="ADAL" clId="{D0B64A2F-2C32-4154-BBF5-EA7CD3A62880}" dt="2024-02-13T10:01:41.665" v="372" actId="14100"/>
        <pc:sldMkLst>
          <pc:docMk/>
          <pc:sldMk cId="2035778984" sldId="268"/>
        </pc:sldMkLst>
      </pc:sldChg>
      <pc:sldChg chg="new del">
        <pc:chgData name="Kylie Kammerer @CDBS" userId="58c94178-e9d9-4e74-9e5c-daf2c5ec899a" providerId="ADAL" clId="{D0B64A2F-2C32-4154-BBF5-EA7CD3A62880}" dt="2024-02-13T05:28:51.865" v="200" actId="2696"/>
        <pc:sldMkLst>
          <pc:docMk/>
          <pc:sldMk cId="714514192" sldId="269"/>
        </pc:sldMkLst>
      </pc:sldChg>
      <pc:sldChg chg="delSp mod">
        <pc:chgData name="Kylie Kammerer @CDBS" userId="58c94178-e9d9-4e74-9e5c-daf2c5ec899a" providerId="ADAL" clId="{D0B64A2F-2C32-4154-BBF5-EA7CD3A62880}" dt="2024-04-23T07:20:19.684" v="377" actId="478"/>
        <pc:sldMkLst>
          <pc:docMk/>
          <pc:sldMk cId="3629697907" sldId="276"/>
        </pc:sldMkLst>
      </pc:sldChg>
      <pc:sldChg chg="add del">
        <pc:chgData name="Kylie Kammerer @CDBS" userId="58c94178-e9d9-4e74-9e5c-daf2c5ec899a" providerId="ADAL" clId="{D0B64A2F-2C32-4154-BBF5-EA7CD3A62880}" dt="2024-02-13T05:30:49.999" v="205" actId="2696"/>
        <pc:sldMkLst>
          <pc:docMk/>
          <pc:sldMk cId="3572085709" sldId="306"/>
        </pc:sldMkLst>
      </pc:sldChg>
      <pc:sldChg chg="add del">
        <pc:chgData name="Kylie Kammerer @CDBS" userId="58c94178-e9d9-4e74-9e5c-daf2c5ec899a" providerId="ADAL" clId="{D0B64A2F-2C32-4154-BBF5-EA7CD3A62880}" dt="2024-02-13T05:30:39.692" v="203" actId="2696"/>
        <pc:sldMkLst>
          <pc:docMk/>
          <pc:sldMk cId="2031158381" sldId="307"/>
        </pc:sldMkLst>
      </pc:sldChg>
      <pc:sldChg chg="add del">
        <pc:chgData name="Kylie Kammerer @CDBS" userId="58c94178-e9d9-4e74-9e5c-daf2c5ec899a" providerId="ADAL" clId="{D0B64A2F-2C32-4154-BBF5-EA7CD3A62880}" dt="2024-02-13T05:30:55.400" v="206" actId="2696"/>
        <pc:sldMkLst>
          <pc:docMk/>
          <pc:sldMk cId="3899985194" sldId="307"/>
        </pc:sldMkLst>
      </pc:sldChg>
      <pc:sldMasterChg chg="del delSldLayout">
        <pc:chgData name="Kylie Kammerer @CDBS" userId="58c94178-e9d9-4e74-9e5c-daf2c5ec899a" providerId="ADAL" clId="{D0B64A2F-2C32-4154-BBF5-EA7CD3A62880}" dt="2024-02-13T05:30:55.400" v="206" actId="2696"/>
        <pc:sldMasterMkLst>
          <pc:docMk/>
          <pc:sldMasterMk cId="2548720521" sldId="2147483660"/>
        </pc:sldMasterMkLst>
        <pc:sldLayoutChg chg="del">
          <pc:chgData name="Kylie Kammerer @CDBS" userId="58c94178-e9d9-4e74-9e5c-daf2c5ec899a" providerId="ADAL" clId="{D0B64A2F-2C32-4154-BBF5-EA7CD3A62880}" dt="2024-02-13T05:30:55.400" v="206" actId="2696"/>
          <pc:sldLayoutMkLst>
            <pc:docMk/>
            <pc:sldMasterMk cId="2548720521" sldId="2147483660"/>
            <pc:sldLayoutMk cId="3923741253" sldId="214748366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956483661" sldId="214748366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893124022" sldId="214748366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674096512" sldId="214748366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025392089" sldId="214748366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56231217" sldId="214748366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957014000" sldId="214748366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793644626" sldId="214748366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40700831" sldId="214748366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433576196" sldId="2147483670"/>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383967152" sldId="214748367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699961018" sldId="214748367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549844834" sldId="214748367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817697549" sldId="214748367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59369839" sldId="214748367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036947077" sldId="214748367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833183325" sldId="214748367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599473256" sldId="214748367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442231358" sldId="214748367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927960965" sldId="2147483680"/>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24414573" sldId="2147483681"/>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864977390" sldId="2147483682"/>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3990038356" sldId="2147483683"/>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92323300" sldId="2147483684"/>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2625503629" sldId="2147483685"/>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751701318" sldId="2147483686"/>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736824014" sldId="2147483687"/>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172214523" sldId="2147483688"/>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589002649" sldId="2147483689"/>
          </pc:sldLayoutMkLst>
        </pc:sldLayoutChg>
        <pc:sldLayoutChg chg="del">
          <pc:chgData name="Kylie Kammerer @CDBS" userId="58c94178-e9d9-4e74-9e5c-daf2c5ec899a" providerId="ADAL" clId="{D0B64A2F-2C32-4154-BBF5-EA7CD3A62880}" dt="2024-02-13T05:30:55.400" v="206" actId="2696"/>
          <pc:sldLayoutMkLst>
            <pc:docMk/>
            <pc:sldMasterMk cId="2548720521" sldId="2147483660"/>
            <pc:sldLayoutMk cId="1651023186" sldId="2147483690"/>
          </pc:sldLayoutMkLst>
        </pc:sldLayoutChg>
      </pc:sldMasterChg>
    </pc:docChg>
  </pc:docChgLst>
  <pc:docChgLst>
    <pc:chgData clId="Web-{781A18DC-1952-AA53-F6D4-1BC8814DA3E1}"/>
    <pc:docChg chg="modSld">
      <pc:chgData name="" userId="" providerId="" clId="Web-{781A18DC-1952-AA53-F6D4-1BC8814DA3E1}" dt="2024-02-27T08:35:21.488" v="0" actId="1076"/>
      <pc:docMkLst>
        <pc:docMk/>
      </pc:docMkLst>
      <pc:sldChg chg="modSp">
        <pc:chgData name="" userId="" providerId="" clId="Web-{781A18DC-1952-AA53-F6D4-1BC8814DA3E1}" dt="2024-02-27T08:35:21.488" v="0" actId="1076"/>
        <pc:sldMkLst>
          <pc:docMk/>
          <pc:sldMk cId="0" sldId="256"/>
        </pc:sldMkLst>
      </pc:sldChg>
    </pc:docChg>
  </pc:docChgLst>
  <pc:docChgLst>
    <pc:chgData name="Kylie Kammerer @CDBS" userId="S::enquiries@cdbspecialists.com.au::58c94178-e9d9-4e74-9e5c-daf2c5ec899a" providerId="AD" clId="Web-{314434D9-4603-F20B-60E8-58B64B8A1DDB}"/>
    <pc:docChg chg="modSld">
      <pc:chgData name="Kylie Kammerer @CDBS" userId="S::enquiries@cdbspecialists.com.au::58c94178-e9d9-4e74-9e5c-daf2c5ec899a" providerId="AD" clId="Web-{314434D9-4603-F20B-60E8-58B64B8A1DDB}" dt="2024-02-13T04:29:43.612" v="280"/>
      <pc:docMkLst>
        <pc:docMk/>
      </pc:docMkLst>
      <pc:sldChg chg="modSp">
        <pc:chgData name="Kylie Kammerer @CDBS" userId="S::enquiries@cdbspecialists.com.au::58c94178-e9d9-4e74-9e5c-daf2c5ec899a" providerId="AD" clId="Web-{314434D9-4603-F20B-60E8-58B64B8A1DDB}" dt="2024-02-13T01:32:50.943" v="130" actId="1076"/>
        <pc:sldMkLst>
          <pc:docMk/>
          <pc:sldMk cId="0" sldId="256"/>
        </pc:sldMkLst>
      </pc:sldChg>
      <pc:sldChg chg="modSp">
        <pc:chgData name="Kylie Kammerer @CDBS" userId="S::enquiries@cdbspecialists.com.au::58c94178-e9d9-4e74-9e5c-daf2c5ec899a" providerId="AD" clId="Web-{314434D9-4603-F20B-60E8-58B64B8A1DDB}" dt="2024-02-13T01:30:22.126" v="126" actId="1076"/>
        <pc:sldMkLst>
          <pc:docMk/>
          <pc:sldMk cId="0" sldId="257"/>
        </pc:sldMkLst>
      </pc:sldChg>
      <pc:sldChg chg="modSp">
        <pc:chgData name="Kylie Kammerer @CDBS" userId="S::enquiries@cdbspecialists.com.au::58c94178-e9d9-4e74-9e5c-daf2c5ec899a" providerId="AD" clId="Web-{314434D9-4603-F20B-60E8-58B64B8A1DDB}" dt="2024-02-13T01:49:41.696" v="151" actId="1076"/>
        <pc:sldMkLst>
          <pc:docMk/>
          <pc:sldMk cId="0" sldId="258"/>
        </pc:sldMkLst>
      </pc:sldChg>
      <pc:sldChg chg="modSp">
        <pc:chgData name="Kylie Kammerer @CDBS" userId="S::enquiries@cdbspecialists.com.au::58c94178-e9d9-4e74-9e5c-daf2c5ec899a" providerId="AD" clId="Web-{314434D9-4603-F20B-60E8-58B64B8A1DDB}" dt="2024-02-13T01:02:07.521" v="47" actId="20577"/>
        <pc:sldMkLst>
          <pc:docMk/>
          <pc:sldMk cId="0" sldId="259"/>
        </pc:sldMkLst>
      </pc:sldChg>
      <pc:sldChg chg="modSp">
        <pc:chgData name="Kylie Kammerer @CDBS" userId="S::enquiries@cdbspecialists.com.au::58c94178-e9d9-4e74-9e5c-daf2c5ec899a" providerId="AD" clId="Web-{314434D9-4603-F20B-60E8-58B64B8A1DDB}" dt="2024-02-13T01:52:27.483" v="174"/>
        <pc:sldMkLst>
          <pc:docMk/>
          <pc:sldMk cId="0" sldId="260"/>
        </pc:sldMkLst>
      </pc:sldChg>
      <pc:sldChg chg="modSp">
        <pc:chgData name="Kylie Kammerer @CDBS" userId="S::enquiries@cdbspecialists.com.au::58c94178-e9d9-4e74-9e5c-daf2c5ec899a" providerId="AD" clId="Web-{314434D9-4603-F20B-60E8-58B64B8A1DDB}" dt="2024-02-13T02:05:30.729" v="193" actId="1076"/>
        <pc:sldMkLst>
          <pc:docMk/>
          <pc:sldMk cId="0" sldId="263"/>
        </pc:sldMkLst>
      </pc:sldChg>
      <pc:sldChg chg="modSp">
        <pc:chgData name="Kylie Kammerer @CDBS" userId="S::enquiries@cdbspecialists.com.au::58c94178-e9d9-4e74-9e5c-daf2c5ec899a" providerId="AD" clId="Web-{314434D9-4603-F20B-60E8-58B64B8A1DDB}" dt="2024-02-13T04:29:43.612" v="280"/>
        <pc:sldMkLst>
          <pc:docMk/>
          <pc:sldMk cId="0" sldId="264"/>
        </pc:sldMkLst>
      </pc:sldChg>
    </pc:docChg>
  </pc:docChgLst>
  <pc:docChgLst>
    <pc:chgData name="Kylie Kammerer @CDBS" userId="S::enquiries@cdbspecialists.com.au::58c94178-e9d9-4e74-9e5c-daf2c5ec899a" providerId="AD" clId="Web-{383D44B2-199F-8E4B-0CB3-B12B60E37454}"/>
    <pc:docChg chg="modSld">
      <pc:chgData name="Kylie Kammerer @CDBS" userId="S::enquiries@cdbspecialists.com.au::58c94178-e9d9-4e74-9e5c-daf2c5ec899a" providerId="AD" clId="Web-{383D44B2-199F-8E4B-0CB3-B12B60E37454}" dt="2024-04-08T02:05:17.713" v="4" actId="20577"/>
      <pc:docMkLst>
        <pc:docMk/>
      </pc:docMkLst>
      <pc:sldChg chg="delSp">
        <pc:chgData name="Kylie Kammerer @CDBS" userId="S::enquiries@cdbspecialists.com.au::58c94178-e9d9-4e74-9e5c-daf2c5ec899a" providerId="AD" clId="Web-{383D44B2-199F-8E4B-0CB3-B12B60E37454}" dt="2024-04-08T02:04:29.321" v="0"/>
        <pc:sldMkLst>
          <pc:docMk/>
          <pc:sldMk cId="0" sldId="256"/>
        </pc:sldMkLst>
      </pc:sldChg>
      <pc:sldChg chg="modSp">
        <pc:chgData name="Kylie Kammerer @CDBS" userId="S::enquiries@cdbspecialists.com.au::58c94178-e9d9-4e74-9e5c-daf2c5ec899a" providerId="AD" clId="Web-{383D44B2-199F-8E4B-0CB3-B12B60E37454}" dt="2024-04-08T02:05:12.635" v="2" actId="20577"/>
        <pc:sldMkLst>
          <pc:docMk/>
          <pc:sldMk cId="0" sldId="266"/>
        </pc:sldMkLst>
      </pc:sldChg>
      <pc:sldChg chg="modSp">
        <pc:chgData name="Kylie Kammerer @CDBS" userId="S::enquiries@cdbspecialists.com.au::58c94178-e9d9-4e74-9e5c-daf2c5ec899a" providerId="AD" clId="Web-{383D44B2-199F-8E4B-0CB3-B12B60E37454}" dt="2024-04-08T02:05:17.713" v="4" actId="20577"/>
        <pc:sldMkLst>
          <pc:docMk/>
          <pc:sldMk cId="3629697907" sldId="276"/>
        </pc:sldMkLst>
      </pc:sldChg>
    </pc:docChg>
  </pc:docChgLst>
  <pc:docChgLst>
    <pc:chgData name="Kelly Oldfield" userId="70052713-6971-476d-b7a0-e69ed65d9c6d" providerId="ADAL" clId="{F7A42A53-BB6C-4474-B80C-43E4CA5923A0}"/>
    <pc:docChg chg="delSld modSld">
      <pc:chgData name="Kelly Oldfield" userId="70052713-6971-476d-b7a0-e69ed65d9c6d" providerId="ADAL" clId="{F7A42A53-BB6C-4474-B80C-43E4CA5923A0}" dt="2024-12-17T02:31:37.478" v="20" actId="20577"/>
      <pc:docMkLst>
        <pc:docMk/>
      </pc:docMkLst>
      <pc:sldChg chg="modSp del mod">
        <pc:chgData name="Kelly Oldfield" userId="70052713-6971-476d-b7a0-e69ed65d9c6d" providerId="ADAL" clId="{F7A42A53-BB6C-4474-B80C-43E4CA5923A0}" dt="2024-12-17T02:31:13.366" v="3" actId="47"/>
        <pc:sldMkLst>
          <pc:docMk/>
          <pc:sldMk cId="0" sldId="257"/>
        </pc:sldMkLst>
      </pc:sldChg>
      <pc:sldChg chg="modSp mod">
        <pc:chgData name="Kelly Oldfield" userId="70052713-6971-476d-b7a0-e69ed65d9c6d" providerId="ADAL" clId="{F7A42A53-BB6C-4474-B80C-43E4CA5923A0}" dt="2024-12-17T02:31:37.478" v="20" actId="20577"/>
        <pc:sldMkLst>
          <pc:docMk/>
          <pc:sldMk cId="0" sldId="260"/>
        </pc:sldMkLst>
      </pc:sldChg>
      <pc:sldChg chg="modSp mod">
        <pc:chgData name="Kelly Oldfield" userId="70052713-6971-476d-b7a0-e69ed65d9c6d" providerId="ADAL" clId="{F7A42A53-BB6C-4474-B80C-43E4CA5923A0}" dt="2024-12-10T02:29:19.972" v="0" actId="1076"/>
        <pc:sldMkLst>
          <pc:docMk/>
          <pc:sldMk cId="0" sldId="262"/>
        </pc:sldMkLst>
      </pc:sldChg>
    </pc:docChg>
  </pc:docChgLst>
  <pc:docChgLst>
    <pc:chgData name="Kylie Kammerer @CDBS" userId="S::enquiries@cdbspecialists.com.au::58c94178-e9d9-4e74-9e5c-daf2c5ec899a" providerId="AD" clId="Web-{9DA1E6BB-59F0-7A7B-6EDD-43CE073B9278}"/>
    <pc:docChg chg="addSld delSld">
      <pc:chgData name="Kylie Kammerer @CDBS" userId="S::enquiries@cdbspecialists.com.au::58c94178-e9d9-4e74-9e5c-daf2c5ec899a" providerId="AD" clId="Web-{9DA1E6BB-59F0-7A7B-6EDD-43CE073B9278}" dt="2024-08-19T00:48:57.564" v="1"/>
      <pc:docMkLst>
        <pc:docMk/>
      </pc:docMkLst>
      <pc:sldChg chg="add del replId">
        <pc:chgData name="Kylie Kammerer @CDBS" userId="S::enquiries@cdbspecialists.com.au::58c94178-e9d9-4e74-9e5c-daf2c5ec899a" providerId="AD" clId="Web-{9DA1E6BB-59F0-7A7B-6EDD-43CE073B9278}" dt="2024-08-19T00:48:57.564" v="1"/>
        <pc:sldMkLst>
          <pc:docMk/>
          <pc:sldMk cId="3700654180" sldId="278"/>
        </pc:sldMkLst>
      </pc:sldChg>
    </pc:docChg>
  </pc:docChgLst>
  <pc:docChgLst>
    <pc:chgData name="Kelly Oldfield" userId="70052713-6971-476d-b7a0-e69ed65d9c6d" providerId="ADAL" clId="{21D072C8-81F7-4B59-BAF4-7B7E882FB092}"/>
    <pc:docChg chg="undo custSel addSld delSld modSld sldOrd">
      <pc:chgData name="Kelly Oldfield" userId="70052713-6971-476d-b7a0-e69ed65d9c6d" providerId="ADAL" clId="{21D072C8-81F7-4B59-BAF4-7B7E882FB092}" dt="2025-03-13T05:39:48.744" v="422" actId="113"/>
      <pc:docMkLst>
        <pc:docMk/>
      </pc:docMkLst>
      <pc:sldChg chg="delSp modSp mod">
        <pc:chgData name="Kelly Oldfield" userId="70052713-6971-476d-b7a0-e69ed65d9c6d" providerId="ADAL" clId="{21D072C8-81F7-4B59-BAF4-7B7E882FB092}" dt="2025-03-13T05:23:58.012" v="23" actId="113"/>
        <pc:sldMkLst>
          <pc:docMk/>
          <pc:sldMk cId="0" sldId="256"/>
        </pc:sldMkLst>
        <pc:spChg chg="del">
          <ac:chgData name="Kelly Oldfield" userId="70052713-6971-476d-b7a0-e69ed65d9c6d" providerId="ADAL" clId="{21D072C8-81F7-4B59-BAF4-7B7E882FB092}" dt="2025-03-13T05:22:52.439" v="15" actId="478"/>
          <ac:spMkLst>
            <pc:docMk/>
            <pc:sldMk cId="0" sldId="256"/>
            <ac:spMk id="2" creationId="{00000000-0000-0000-0000-000000000000}"/>
          </ac:spMkLst>
        </pc:spChg>
        <pc:spChg chg="mod">
          <ac:chgData name="Kelly Oldfield" userId="70052713-6971-476d-b7a0-e69ed65d9c6d" providerId="ADAL" clId="{21D072C8-81F7-4B59-BAF4-7B7E882FB092}" dt="2025-03-13T05:21:59.620" v="14" actId="207"/>
          <ac:spMkLst>
            <pc:docMk/>
            <pc:sldMk cId="0" sldId="256"/>
            <ac:spMk id="4" creationId="{00000000-0000-0000-0000-000000000000}"/>
          </ac:spMkLst>
        </pc:spChg>
        <pc:spChg chg="mod">
          <ac:chgData name="Kelly Oldfield" userId="70052713-6971-476d-b7a0-e69ed65d9c6d" providerId="ADAL" clId="{21D072C8-81F7-4B59-BAF4-7B7E882FB092}" dt="2025-03-13T05:21:59.620" v="14" actId="207"/>
          <ac:spMkLst>
            <pc:docMk/>
            <pc:sldMk cId="0" sldId="256"/>
            <ac:spMk id="5" creationId="{00000000-0000-0000-0000-000000000000}"/>
          </ac:spMkLst>
        </pc:spChg>
        <pc:spChg chg="mod">
          <ac:chgData name="Kelly Oldfield" userId="70052713-6971-476d-b7a0-e69ed65d9c6d" providerId="ADAL" clId="{21D072C8-81F7-4B59-BAF4-7B7E882FB092}" dt="2025-03-13T05:23:51.064" v="22" actId="1076"/>
          <ac:spMkLst>
            <pc:docMk/>
            <pc:sldMk cId="0" sldId="256"/>
            <ac:spMk id="11" creationId="{00000000-0000-0000-0000-000000000000}"/>
          </ac:spMkLst>
        </pc:spChg>
        <pc:spChg chg="mod">
          <ac:chgData name="Kelly Oldfield" userId="70052713-6971-476d-b7a0-e69ed65d9c6d" providerId="ADAL" clId="{21D072C8-81F7-4B59-BAF4-7B7E882FB092}" dt="2025-03-13T05:23:58.012" v="23" actId="113"/>
          <ac:spMkLst>
            <pc:docMk/>
            <pc:sldMk cId="0" sldId="256"/>
            <ac:spMk id="12" creationId="{00000000-0000-0000-0000-000000000000}"/>
          </ac:spMkLst>
        </pc:spChg>
        <pc:grpChg chg="mod">
          <ac:chgData name="Kelly Oldfield" userId="70052713-6971-476d-b7a0-e69ed65d9c6d" providerId="ADAL" clId="{21D072C8-81F7-4B59-BAF4-7B7E882FB092}" dt="2025-03-13T05:21:59.620" v="14" actId="207"/>
          <ac:grpSpMkLst>
            <pc:docMk/>
            <pc:sldMk cId="0" sldId="256"/>
            <ac:grpSpMk id="3" creationId="{00000000-0000-0000-0000-000000000000}"/>
          </ac:grpSpMkLst>
        </pc:grpChg>
        <pc:picChg chg="mod">
          <ac:chgData name="Kelly Oldfield" userId="70052713-6971-476d-b7a0-e69ed65d9c6d" providerId="ADAL" clId="{21D072C8-81F7-4B59-BAF4-7B7E882FB092}" dt="2025-03-13T05:23:46.947" v="21" actId="1076"/>
          <ac:picMkLst>
            <pc:docMk/>
            <pc:sldMk cId="0" sldId="256"/>
            <ac:picMk id="1026" creationId="{1F99D239-BBD4-3DC2-E537-C4F49C543DB7}"/>
          </ac:picMkLst>
        </pc:picChg>
      </pc:sldChg>
      <pc:sldChg chg="addSp delSp modSp mod">
        <pc:chgData name="Kelly Oldfield" userId="70052713-6971-476d-b7a0-e69ed65d9c6d" providerId="ADAL" clId="{21D072C8-81F7-4B59-BAF4-7B7E882FB092}" dt="2025-03-13T05:28:38.773" v="88" actId="207"/>
        <pc:sldMkLst>
          <pc:docMk/>
          <pc:sldMk cId="0" sldId="257"/>
        </pc:sldMkLst>
        <pc:spChg chg="mod">
          <ac:chgData name="Kelly Oldfield" userId="70052713-6971-476d-b7a0-e69ed65d9c6d" providerId="ADAL" clId="{21D072C8-81F7-4B59-BAF4-7B7E882FB092}" dt="2025-03-13T05:25:49.773" v="37" actId="207"/>
          <ac:spMkLst>
            <pc:docMk/>
            <pc:sldMk cId="0" sldId="257"/>
            <ac:spMk id="3" creationId="{00000000-0000-0000-0000-000000000000}"/>
          </ac:spMkLst>
        </pc:spChg>
        <pc:spChg chg="mod">
          <ac:chgData name="Kelly Oldfield" userId="70052713-6971-476d-b7a0-e69ed65d9c6d" providerId="ADAL" clId="{21D072C8-81F7-4B59-BAF4-7B7E882FB092}" dt="2025-03-13T05:25:49.773" v="37" actId="207"/>
          <ac:spMkLst>
            <pc:docMk/>
            <pc:sldMk cId="0" sldId="257"/>
            <ac:spMk id="4" creationId="{00000000-0000-0000-0000-000000000000}"/>
          </ac:spMkLst>
        </pc:spChg>
        <pc:spChg chg="del">
          <ac:chgData name="Kelly Oldfield" userId="70052713-6971-476d-b7a0-e69ed65d9c6d" providerId="ADAL" clId="{21D072C8-81F7-4B59-BAF4-7B7E882FB092}" dt="2025-03-13T05:25:27.371" v="32" actId="478"/>
          <ac:spMkLst>
            <pc:docMk/>
            <pc:sldMk cId="0" sldId="257"/>
            <ac:spMk id="5" creationId="{00000000-0000-0000-0000-000000000000}"/>
          </ac:spMkLst>
        </pc:spChg>
        <pc:spChg chg="del">
          <ac:chgData name="Kelly Oldfield" userId="70052713-6971-476d-b7a0-e69ed65d9c6d" providerId="ADAL" clId="{21D072C8-81F7-4B59-BAF4-7B7E882FB092}" dt="2025-03-13T05:24:00.859" v="24" actId="478"/>
          <ac:spMkLst>
            <pc:docMk/>
            <pc:sldMk cId="0" sldId="257"/>
            <ac:spMk id="9" creationId="{00000000-0000-0000-0000-000000000000}"/>
          </ac:spMkLst>
        </pc:spChg>
        <pc:spChg chg="mod">
          <ac:chgData name="Kelly Oldfield" userId="70052713-6971-476d-b7a0-e69ed65d9c6d" providerId="ADAL" clId="{21D072C8-81F7-4B59-BAF4-7B7E882FB092}" dt="2025-03-13T05:27:27.889" v="56" actId="20577"/>
          <ac:spMkLst>
            <pc:docMk/>
            <pc:sldMk cId="0" sldId="257"/>
            <ac:spMk id="10" creationId="{00000000-0000-0000-0000-000000000000}"/>
          </ac:spMkLst>
        </pc:spChg>
        <pc:spChg chg="mod">
          <ac:chgData name="Kelly Oldfield" userId="70052713-6971-476d-b7a0-e69ed65d9c6d" providerId="ADAL" clId="{21D072C8-81F7-4B59-BAF4-7B7E882FB092}" dt="2025-03-13T05:25:41.171" v="35" actId="1076"/>
          <ac:spMkLst>
            <pc:docMk/>
            <pc:sldMk cId="0" sldId="257"/>
            <ac:spMk id="11" creationId="{00000000-0000-0000-0000-000000000000}"/>
          </ac:spMkLst>
        </pc:spChg>
        <pc:spChg chg="add mod ord">
          <ac:chgData name="Kelly Oldfield" userId="70052713-6971-476d-b7a0-e69ed65d9c6d" providerId="ADAL" clId="{21D072C8-81F7-4B59-BAF4-7B7E882FB092}" dt="2025-03-13T05:28:38.773" v="88" actId="207"/>
          <ac:spMkLst>
            <pc:docMk/>
            <pc:sldMk cId="0" sldId="257"/>
            <ac:spMk id="15" creationId="{C132064E-E7FD-A93E-1B56-4E94BF5E1A8E}"/>
          </ac:spMkLst>
        </pc:spChg>
        <pc:grpChg chg="mod">
          <ac:chgData name="Kelly Oldfield" userId="70052713-6971-476d-b7a0-e69ed65d9c6d" providerId="ADAL" clId="{21D072C8-81F7-4B59-BAF4-7B7E882FB092}" dt="2025-03-13T05:25:49.773" v="37" actId="207"/>
          <ac:grpSpMkLst>
            <pc:docMk/>
            <pc:sldMk cId="0" sldId="257"/>
            <ac:grpSpMk id="2" creationId="{00000000-0000-0000-0000-000000000000}"/>
          </ac:grpSpMkLst>
        </pc:grpChg>
        <pc:grpChg chg="del">
          <ac:chgData name="Kelly Oldfield" userId="70052713-6971-476d-b7a0-e69ed65d9c6d" providerId="ADAL" clId="{21D072C8-81F7-4B59-BAF4-7B7E882FB092}" dt="2025-03-13T05:25:25.671" v="31" actId="478"/>
          <ac:grpSpMkLst>
            <pc:docMk/>
            <pc:sldMk cId="0" sldId="257"/>
            <ac:grpSpMk id="6" creationId="{00000000-0000-0000-0000-000000000000}"/>
          </ac:grpSpMkLst>
        </pc:grpChg>
      </pc:sldChg>
      <pc:sldChg chg="delSp del mod">
        <pc:chgData name="Kelly Oldfield" userId="70052713-6971-476d-b7a0-e69ed65d9c6d" providerId="ADAL" clId="{21D072C8-81F7-4B59-BAF4-7B7E882FB092}" dt="2025-03-13T05:28:53.413" v="90" actId="47"/>
        <pc:sldMkLst>
          <pc:docMk/>
          <pc:sldMk cId="0" sldId="258"/>
        </pc:sldMkLst>
        <pc:spChg chg="del">
          <ac:chgData name="Kelly Oldfield" userId="70052713-6971-476d-b7a0-e69ed65d9c6d" providerId="ADAL" clId="{21D072C8-81F7-4B59-BAF4-7B7E882FB092}" dt="2025-03-13T05:28:44.806" v="89" actId="478"/>
          <ac:spMkLst>
            <pc:docMk/>
            <pc:sldMk cId="0" sldId="258"/>
            <ac:spMk id="2" creationId="{00000000-0000-0000-0000-000000000000}"/>
          </ac:spMkLst>
        </pc:spChg>
      </pc:sldChg>
      <pc:sldChg chg="delSp modSp mod">
        <pc:chgData name="Kelly Oldfield" userId="70052713-6971-476d-b7a0-e69ed65d9c6d" providerId="ADAL" clId="{21D072C8-81F7-4B59-BAF4-7B7E882FB092}" dt="2025-03-13T05:32:56.445" v="128" actId="113"/>
        <pc:sldMkLst>
          <pc:docMk/>
          <pc:sldMk cId="0" sldId="259"/>
        </pc:sldMkLst>
        <pc:spChg chg="mod">
          <ac:chgData name="Kelly Oldfield" userId="70052713-6971-476d-b7a0-e69ed65d9c6d" providerId="ADAL" clId="{21D072C8-81F7-4B59-BAF4-7B7E882FB092}" dt="2025-03-13T05:29:04.892" v="92" actId="207"/>
          <ac:spMkLst>
            <pc:docMk/>
            <pc:sldMk cId="0" sldId="259"/>
            <ac:spMk id="3" creationId="{00000000-0000-0000-0000-000000000000}"/>
          </ac:spMkLst>
        </pc:spChg>
        <pc:spChg chg="mod">
          <ac:chgData name="Kelly Oldfield" userId="70052713-6971-476d-b7a0-e69ed65d9c6d" providerId="ADAL" clId="{21D072C8-81F7-4B59-BAF4-7B7E882FB092}" dt="2025-03-13T05:29:04.892" v="92" actId="207"/>
          <ac:spMkLst>
            <pc:docMk/>
            <pc:sldMk cId="0" sldId="259"/>
            <ac:spMk id="4" creationId="{00000000-0000-0000-0000-000000000000}"/>
          </ac:spMkLst>
        </pc:spChg>
        <pc:spChg chg="mod">
          <ac:chgData name="Kelly Oldfield" userId="70052713-6971-476d-b7a0-e69ed65d9c6d" providerId="ADAL" clId="{21D072C8-81F7-4B59-BAF4-7B7E882FB092}" dt="2025-03-13T05:29:19.116" v="94" actId="2711"/>
          <ac:spMkLst>
            <pc:docMk/>
            <pc:sldMk cId="0" sldId="259"/>
            <ac:spMk id="8" creationId="{00000000-0000-0000-0000-000000000000}"/>
          </ac:spMkLst>
        </pc:spChg>
        <pc:spChg chg="mod">
          <ac:chgData name="Kelly Oldfield" userId="70052713-6971-476d-b7a0-e69ed65d9c6d" providerId="ADAL" clId="{21D072C8-81F7-4B59-BAF4-7B7E882FB092}" dt="2025-03-13T05:32:56.445" v="128" actId="113"/>
          <ac:spMkLst>
            <pc:docMk/>
            <pc:sldMk cId="0" sldId="259"/>
            <ac:spMk id="9" creationId="{00000000-0000-0000-0000-000000000000}"/>
          </ac:spMkLst>
        </pc:spChg>
        <pc:grpChg chg="mod">
          <ac:chgData name="Kelly Oldfield" userId="70052713-6971-476d-b7a0-e69ed65d9c6d" providerId="ADAL" clId="{21D072C8-81F7-4B59-BAF4-7B7E882FB092}" dt="2025-03-13T05:29:04.892" v="92" actId="207"/>
          <ac:grpSpMkLst>
            <pc:docMk/>
            <pc:sldMk cId="0" sldId="259"/>
            <ac:grpSpMk id="2" creationId="{00000000-0000-0000-0000-000000000000}"/>
          </ac:grpSpMkLst>
        </pc:grpChg>
        <pc:grpChg chg="del">
          <ac:chgData name="Kelly Oldfield" userId="70052713-6971-476d-b7a0-e69ed65d9c6d" providerId="ADAL" clId="{21D072C8-81F7-4B59-BAF4-7B7E882FB092}" dt="2025-03-13T05:29:10.029" v="93" actId="478"/>
          <ac:grpSpMkLst>
            <pc:docMk/>
            <pc:sldMk cId="0" sldId="259"/>
            <ac:grpSpMk id="5" creationId="{00000000-0000-0000-0000-000000000000}"/>
          </ac:grpSpMkLst>
        </pc:grpChg>
      </pc:sldChg>
      <pc:sldChg chg="modSp mod">
        <pc:chgData name="Kelly Oldfield" userId="70052713-6971-476d-b7a0-e69ed65d9c6d" providerId="ADAL" clId="{21D072C8-81F7-4B59-BAF4-7B7E882FB092}" dt="2025-03-13T05:38:45.675" v="417" actId="2711"/>
        <pc:sldMkLst>
          <pc:docMk/>
          <pc:sldMk cId="0" sldId="260"/>
        </pc:sldMkLst>
        <pc:spChg chg="mod">
          <ac:chgData name="Kelly Oldfield" userId="70052713-6971-476d-b7a0-e69ed65d9c6d" providerId="ADAL" clId="{21D072C8-81F7-4B59-BAF4-7B7E882FB092}" dt="2025-03-13T05:29:27.115" v="95" actId="207"/>
          <ac:spMkLst>
            <pc:docMk/>
            <pc:sldMk cId="0" sldId="260"/>
            <ac:spMk id="4" creationId="{00000000-0000-0000-0000-000000000000}"/>
          </ac:spMkLst>
        </pc:spChg>
        <pc:spChg chg="mod">
          <ac:chgData name="Kelly Oldfield" userId="70052713-6971-476d-b7a0-e69ed65d9c6d" providerId="ADAL" clId="{21D072C8-81F7-4B59-BAF4-7B7E882FB092}" dt="2025-03-13T05:29:27.115" v="95" actId="207"/>
          <ac:spMkLst>
            <pc:docMk/>
            <pc:sldMk cId="0" sldId="260"/>
            <ac:spMk id="5" creationId="{00000000-0000-0000-0000-000000000000}"/>
          </ac:spMkLst>
        </pc:spChg>
        <pc:spChg chg="mod">
          <ac:chgData name="Kelly Oldfield" userId="70052713-6971-476d-b7a0-e69ed65d9c6d" providerId="ADAL" clId="{21D072C8-81F7-4B59-BAF4-7B7E882FB092}" dt="2025-03-13T05:30:40.469" v="105" actId="2711"/>
          <ac:spMkLst>
            <pc:docMk/>
            <pc:sldMk cId="0" sldId="260"/>
            <ac:spMk id="7" creationId="{00000000-0000-0000-0000-000000000000}"/>
          </ac:spMkLst>
        </pc:spChg>
        <pc:spChg chg="mod">
          <ac:chgData name="Kelly Oldfield" userId="70052713-6971-476d-b7a0-e69ed65d9c6d" providerId="ADAL" clId="{21D072C8-81F7-4B59-BAF4-7B7E882FB092}" dt="2025-03-13T05:30:50.077" v="107" actId="113"/>
          <ac:spMkLst>
            <pc:docMk/>
            <pc:sldMk cId="0" sldId="260"/>
            <ac:spMk id="8" creationId="{00000000-0000-0000-0000-000000000000}"/>
          </ac:spMkLst>
        </pc:spChg>
        <pc:grpChg chg="mod">
          <ac:chgData name="Kelly Oldfield" userId="70052713-6971-476d-b7a0-e69ed65d9c6d" providerId="ADAL" clId="{21D072C8-81F7-4B59-BAF4-7B7E882FB092}" dt="2025-03-13T05:29:27.115" v="95" actId="207"/>
          <ac:grpSpMkLst>
            <pc:docMk/>
            <pc:sldMk cId="0" sldId="260"/>
            <ac:grpSpMk id="3" creationId="{00000000-0000-0000-0000-000000000000}"/>
          </ac:grpSpMkLst>
        </pc:grpChg>
        <pc:graphicFrameChg chg="modGraphic">
          <ac:chgData name="Kelly Oldfield" userId="70052713-6971-476d-b7a0-e69ed65d9c6d" providerId="ADAL" clId="{21D072C8-81F7-4B59-BAF4-7B7E882FB092}" dt="2025-03-13T05:38:45.675" v="417" actId="2711"/>
          <ac:graphicFrameMkLst>
            <pc:docMk/>
            <pc:sldMk cId="0" sldId="260"/>
            <ac:graphicFrameMk id="6" creationId="{00000000-0000-0000-0000-000000000000}"/>
          </ac:graphicFrameMkLst>
        </pc:graphicFrameChg>
      </pc:sldChg>
      <pc:sldChg chg="addSp modSp mod">
        <pc:chgData name="Kelly Oldfield" userId="70052713-6971-476d-b7a0-e69ed65d9c6d" providerId="ADAL" clId="{21D072C8-81F7-4B59-BAF4-7B7E882FB092}" dt="2025-03-13T05:38:55.536" v="418" actId="1076"/>
        <pc:sldMkLst>
          <pc:docMk/>
          <pc:sldMk cId="0" sldId="261"/>
        </pc:sldMkLst>
        <pc:spChg chg="add mod">
          <ac:chgData name="Kelly Oldfield" userId="70052713-6971-476d-b7a0-e69ed65d9c6d" providerId="ADAL" clId="{21D072C8-81F7-4B59-BAF4-7B7E882FB092}" dt="2025-03-13T05:31:31.594" v="114" actId="208"/>
          <ac:spMkLst>
            <pc:docMk/>
            <pc:sldMk cId="0" sldId="261"/>
            <ac:spMk id="7" creationId="{E537DD39-6E18-7AE8-177B-EA2427F722F4}"/>
          </ac:spMkLst>
        </pc:spChg>
        <pc:spChg chg="add mod">
          <ac:chgData name="Kelly Oldfield" userId="70052713-6971-476d-b7a0-e69ed65d9c6d" providerId="ADAL" clId="{21D072C8-81F7-4B59-BAF4-7B7E882FB092}" dt="2025-03-13T05:31:57.071" v="119" actId="14100"/>
          <ac:spMkLst>
            <pc:docMk/>
            <pc:sldMk cId="0" sldId="261"/>
            <ac:spMk id="9" creationId="{9C999797-87C1-D39E-2C0E-87888E7A1B67}"/>
          </ac:spMkLst>
        </pc:spChg>
        <pc:spChg chg="mod">
          <ac:chgData name="Kelly Oldfield" userId="70052713-6971-476d-b7a0-e69ed65d9c6d" providerId="ADAL" clId="{21D072C8-81F7-4B59-BAF4-7B7E882FB092}" dt="2025-03-13T05:32:13.604" v="123" actId="1076"/>
          <ac:spMkLst>
            <pc:docMk/>
            <pc:sldMk cId="0" sldId="261"/>
            <ac:spMk id="12" creationId="{CC362878-9FDC-F831-F44E-B2FEC72022A7}"/>
          </ac:spMkLst>
        </pc:spChg>
        <pc:spChg chg="add mod">
          <ac:chgData name="Kelly Oldfield" userId="70052713-6971-476d-b7a0-e69ed65d9c6d" providerId="ADAL" clId="{21D072C8-81F7-4B59-BAF4-7B7E882FB092}" dt="2025-03-13T05:38:55.536" v="418" actId="1076"/>
          <ac:spMkLst>
            <pc:docMk/>
            <pc:sldMk cId="0" sldId="261"/>
            <ac:spMk id="13" creationId="{FEB1A655-93CC-5788-4E97-1868A23D61B7}"/>
          </ac:spMkLst>
        </pc:spChg>
        <pc:grpChg chg="mod">
          <ac:chgData name="Kelly Oldfield" userId="70052713-6971-476d-b7a0-e69ed65d9c6d" providerId="ADAL" clId="{21D072C8-81F7-4B59-BAF4-7B7E882FB092}" dt="2025-03-13T05:32:08.211" v="122" actId="14100"/>
          <ac:grpSpMkLst>
            <pc:docMk/>
            <pc:sldMk cId="0" sldId="261"/>
            <ac:grpSpMk id="4" creationId="{00000000-0000-0000-0000-000000000000}"/>
          </ac:grpSpMkLst>
        </pc:grpChg>
        <pc:picChg chg="mod">
          <ac:chgData name="Kelly Oldfield" userId="70052713-6971-476d-b7a0-e69ed65d9c6d" providerId="ADAL" clId="{21D072C8-81F7-4B59-BAF4-7B7E882FB092}" dt="2025-03-13T05:31:16.291" v="111" actId="14100"/>
          <ac:picMkLst>
            <pc:docMk/>
            <pc:sldMk cId="0" sldId="261"/>
            <ac:picMk id="11" creationId="{CF50FE96-6A8D-ECA3-D0ED-FB5157FC5E6C}"/>
          </ac:picMkLst>
        </pc:picChg>
      </pc:sldChg>
      <pc:sldChg chg="modSp mod ord">
        <pc:chgData name="Kelly Oldfield" userId="70052713-6971-476d-b7a0-e69ed65d9c6d" providerId="ADAL" clId="{21D072C8-81F7-4B59-BAF4-7B7E882FB092}" dt="2025-03-13T05:32:39.426" v="126" actId="1076"/>
        <pc:sldMkLst>
          <pc:docMk/>
          <pc:sldMk cId="0" sldId="262"/>
        </pc:sldMkLst>
        <pc:spChg chg="mod">
          <ac:chgData name="Kelly Oldfield" userId="70052713-6971-476d-b7a0-e69ed65d9c6d" providerId="ADAL" clId="{21D072C8-81F7-4B59-BAF4-7B7E882FB092}" dt="2025-03-13T05:32:39.426" v="126" actId="1076"/>
          <ac:spMkLst>
            <pc:docMk/>
            <pc:sldMk cId="0" sldId="262"/>
            <ac:spMk id="7" creationId="{00000000-0000-0000-0000-000000000000}"/>
          </ac:spMkLst>
        </pc:spChg>
      </pc:sldChg>
      <pc:sldChg chg="modSp mod">
        <pc:chgData name="Kelly Oldfield" userId="70052713-6971-476d-b7a0-e69ed65d9c6d" providerId="ADAL" clId="{21D072C8-81F7-4B59-BAF4-7B7E882FB092}" dt="2025-03-13T05:39:48.744" v="422" actId="113"/>
        <pc:sldMkLst>
          <pc:docMk/>
          <pc:sldMk cId="0" sldId="263"/>
        </pc:sldMkLst>
        <pc:spChg chg="mod">
          <ac:chgData name="Kelly Oldfield" userId="70052713-6971-476d-b7a0-e69ed65d9c6d" providerId="ADAL" clId="{21D072C8-81F7-4B59-BAF4-7B7E882FB092}" dt="2025-03-13T05:33:12.642" v="130" actId="113"/>
          <ac:spMkLst>
            <pc:docMk/>
            <pc:sldMk cId="0" sldId="263"/>
            <ac:spMk id="10" creationId="{00000000-0000-0000-0000-000000000000}"/>
          </ac:spMkLst>
        </pc:spChg>
        <pc:graphicFrameChg chg="modGraphic">
          <ac:chgData name="Kelly Oldfield" userId="70052713-6971-476d-b7a0-e69ed65d9c6d" providerId="ADAL" clId="{21D072C8-81F7-4B59-BAF4-7B7E882FB092}" dt="2025-03-13T05:39:48.744" v="422" actId="113"/>
          <ac:graphicFrameMkLst>
            <pc:docMk/>
            <pc:sldMk cId="0" sldId="263"/>
            <ac:graphicFrameMk id="6" creationId="{00000000-0000-0000-0000-000000000000}"/>
          </ac:graphicFrameMkLst>
        </pc:graphicFrameChg>
        <pc:graphicFrameChg chg="modGraphic">
          <ac:chgData name="Kelly Oldfield" userId="70052713-6971-476d-b7a0-e69ed65d9c6d" providerId="ADAL" clId="{21D072C8-81F7-4B59-BAF4-7B7E882FB092}" dt="2025-03-13T05:39:44.908" v="421" actId="113"/>
          <ac:graphicFrameMkLst>
            <pc:docMk/>
            <pc:sldMk cId="0" sldId="263"/>
            <ac:graphicFrameMk id="7" creationId="{00000000-0000-0000-0000-000000000000}"/>
          </ac:graphicFrameMkLst>
        </pc:graphicFrameChg>
        <pc:graphicFrameChg chg="modGraphic">
          <ac:chgData name="Kelly Oldfield" userId="70052713-6971-476d-b7a0-e69ed65d9c6d" providerId="ADAL" clId="{21D072C8-81F7-4B59-BAF4-7B7E882FB092}" dt="2025-03-13T05:39:41.759" v="420" actId="113"/>
          <ac:graphicFrameMkLst>
            <pc:docMk/>
            <pc:sldMk cId="0" sldId="263"/>
            <ac:graphicFrameMk id="8" creationId="{00000000-0000-0000-0000-000000000000}"/>
          </ac:graphicFrameMkLst>
        </pc:graphicFrameChg>
        <pc:graphicFrameChg chg="modGraphic">
          <ac:chgData name="Kelly Oldfield" userId="70052713-6971-476d-b7a0-e69ed65d9c6d" providerId="ADAL" clId="{21D072C8-81F7-4B59-BAF4-7B7E882FB092}" dt="2025-03-13T05:39:38.534" v="419" actId="113"/>
          <ac:graphicFrameMkLst>
            <pc:docMk/>
            <pc:sldMk cId="0" sldId="263"/>
            <ac:graphicFrameMk id="9" creationId="{00000000-0000-0000-0000-000000000000}"/>
          </ac:graphicFrameMkLst>
        </pc:graphicFrameChg>
      </pc:sldChg>
      <pc:sldChg chg="modSp mod">
        <pc:chgData name="Kelly Oldfield" userId="70052713-6971-476d-b7a0-e69ed65d9c6d" providerId="ADAL" clId="{21D072C8-81F7-4B59-BAF4-7B7E882FB092}" dt="2025-03-13T05:37:48.727" v="409" actId="113"/>
        <pc:sldMkLst>
          <pc:docMk/>
          <pc:sldMk cId="0" sldId="265"/>
        </pc:sldMkLst>
        <pc:spChg chg="mod">
          <ac:chgData name="Kelly Oldfield" userId="70052713-6971-476d-b7a0-e69ed65d9c6d" providerId="ADAL" clId="{21D072C8-81F7-4B59-BAF4-7B7E882FB092}" dt="2025-03-13T05:37:48.727" v="409" actId="113"/>
          <ac:spMkLst>
            <pc:docMk/>
            <pc:sldMk cId="0" sldId="265"/>
            <ac:spMk id="9" creationId="{00000000-0000-0000-0000-000000000000}"/>
          </ac:spMkLst>
        </pc:spChg>
      </pc:sldChg>
      <pc:sldChg chg="modSp mod">
        <pc:chgData name="Kelly Oldfield" userId="70052713-6971-476d-b7a0-e69ed65d9c6d" providerId="ADAL" clId="{21D072C8-81F7-4B59-BAF4-7B7E882FB092}" dt="2025-03-13T05:38:15.110" v="413" actId="14100"/>
        <pc:sldMkLst>
          <pc:docMk/>
          <pc:sldMk cId="0" sldId="266"/>
        </pc:sldMkLst>
        <pc:spChg chg="mod">
          <ac:chgData name="Kelly Oldfield" userId="70052713-6971-476d-b7a0-e69ed65d9c6d" providerId="ADAL" clId="{21D072C8-81F7-4B59-BAF4-7B7E882FB092}" dt="2025-03-13T05:38:15.110" v="413" actId="14100"/>
          <ac:spMkLst>
            <pc:docMk/>
            <pc:sldMk cId="0" sldId="266"/>
            <ac:spMk id="6" creationId="{00000000-0000-0000-0000-000000000000}"/>
          </ac:spMkLst>
        </pc:spChg>
        <pc:spChg chg="mod">
          <ac:chgData name="Kelly Oldfield" userId="70052713-6971-476d-b7a0-e69ed65d9c6d" providerId="ADAL" clId="{21D072C8-81F7-4B59-BAF4-7B7E882FB092}" dt="2025-03-13T05:38:00.914" v="411" actId="2711"/>
          <ac:spMkLst>
            <pc:docMk/>
            <pc:sldMk cId="0" sldId="266"/>
            <ac:spMk id="8" creationId="{00000000-0000-0000-0000-000000000000}"/>
          </ac:spMkLst>
        </pc:spChg>
      </pc:sldChg>
      <pc:sldChg chg="delSp modSp mod">
        <pc:chgData name="Kelly Oldfield" userId="70052713-6971-476d-b7a0-e69ed65d9c6d" providerId="ADAL" clId="{21D072C8-81F7-4B59-BAF4-7B7E882FB092}" dt="2025-03-13T05:38:26.378" v="416" actId="478"/>
        <pc:sldMkLst>
          <pc:docMk/>
          <pc:sldMk cId="3911590313" sldId="277"/>
        </pc:sldMkLst>
        <pc:spChg chg="mod">
          <ac:chgData name="Kelly Oldfield" userId="70052713-6971-476d-b7a0-e69ed65d9c6d" providerId="ADAL" clId="{21D072C8-81F7-4B59-BAF4-7B7E882FB092}" dt="2025-03-13T05:38:22.966" v="415" actId="207"/>
          <ac:spMkLst>
            <pc:docMk/>
            <pc:sldMk cId="3911590313" sldId="277"/>
            <ac:spMk id="4" creationId="{00000000-0000-0000-0000-000000000000}"/>
          </ac:spMkLst>
        </pc:spChg>
        <pc:spChg chg="mod">
          <ac:chgData name="Kelly Oldfield" userId="70052713-6971-476d-b7a0-e69ed65d9c6d" providerId="ADAL" clId="{21D072C8-81F7-4B59-BAF4-7B7E882FB092}" dt="2025-03-13T05:38:22.966" v="415" actId="207"/>
          <ac:spMkLst>
            <pc:docMk/>
            <pc:sldMk cId="3911590313" sldId="277"/>
            <ac:spMk id="5" creationId="{00000000-0000-0000-0000-000000000000}"/>
          </ac:spMkLst>
        </pc:spChg>
        <pc:spChg chg="del">
          <ac:chgData name="Kelly Oldfield" userId="70052713-6971-476d-b7a0-e69ed65d9c6d" providerId="ADAL" clId="{21D072C8-81F7-4B59-BAF4-7B7E882FB092}" dt="2025-03-13T05:38:18.750" v="414" actId="478"/>
          <ac:spMkLst>
            <pc:docMk/>
            <pc:sldMk cId="3911590313" sldId="277"/>
            <ac:spMk id="16" creationId="{0FF1541D-F1B8-1FA8-DE3E-42032243AFE3}"/>
          </ac:spMkLst>
        </pc:spChg>
        <pc:grpChg chg="mod">
          <ac:chgData name="Kelly Oldfield" userId="70052713-6971-476d-b7a0-e69ed65d9c6d" providerId="ADAL" clId="{21D072C8-81F7-4B59-BAF4-7B7E882FB092}" dt="2025-03-13T05:38:22.966" v="415" actId="207"/>
          <ac:grpSpMkLst>
            <pc:docMk/>
            <pc:sldMk cId="3911590313" sldId="277"/>
            <ac:grpSpMk id="3" creationId="{00000000-0000-0000-0000-000000000000}"/>
          </ac:grpSpMkLst>
        </pc:grpChg>
        <pc:picChg chg="del">
          <ac:chgData name="Kelly Oldfield" userId="70052713-6971-476d-b7a0-e69ed65d9c6d" providerId="ADAL" clId="{21D072C8-81F7-4B59-BAF4-7B7E882FB092}" dt="2025-03-13T05:38:26.378" v="416" actId="478"/>
          <ac:picMkLst>
            <pc:docMk/>
            <pc:sldMk cId="3911590313" sldId="277"/>
            <ac:picMk id="7" creationId="{E875499B-B294-6E67-F4D3-BAAFC3A1DD11}"/>
          </ac:picMkLst>
        </pc:picChg>
      </pc:sldChg>
      <pc:sldChg chg="add">
        <pc:chgData name="Kelly Oldfield" userId="70052713-6971-476d-b7a0-e69ed65d9c6d" providerId="ADAL" clId="{21D072C8-81F7-4B59-BAF4-7B7E882FB092}" dt="2025-02-25T02:53:04.660" v="2"/>
        <pc:sldMkLst>
          <pc:docMk/>
          <pc:sldMk cId="504200226" sldId="278"/>
        </pc:sldMkLst>
      </pc:sldChg>
      <pc:sldChg chg="delSp modSp add mod">
        <pc:chgData name="Kelly Oldfield" userId="70052713-6971-476d-b7a0-e69ed65d9c6d" providerId="ADAL" clId="{21D072C8-81F7-4B59-BAF4-7B7E882FB092}" dt="2025-03-13T05:37:21.679" v="407"/>
        <pc:sldMkLst>
          <pc:docMk/>
          <pc:sldMk cId="3884771399" sldId="279"/>
        </pc:sldMkLst>
        <pc:spChg chg="del">
          <ac:chgData name="Kelly Oldfield" userId="70052713-6971-476d-b7a0-e69ed65d9c6d" providerId="ADAL" clId="{21D072C8-81F7-4B59-BAF4-7B7E882FB092}" dt="2025-03-13T05:35:35.338" v="340" actId="478"/>
          <ac:spMkLst>
            <pc:docMk/>
            <pc:sldMk cId="3884771399" sldId="279"/>
            <ac:spMk id="2" creationId="{18875BD7-7BBF-6935-8FE8-9EBFE76A4445}"/>
          </ac:spMkLst>
        </pc:spChg>
        <pc:spChg chg="mod">
          <ac:chgData name="Kelly Oldfield" userId="70052713-6971-476d-b7a0-e69ed65d9c6d" providerId="ADAL" clId="{21D072C8-81F7-4B59-BAF4-7B7E882FB092}" dt="2025-03-13T05:35:51.681" v="343" actId="113"/>
          <ac:spMkLst>
            <pc:docMk/>
            <pc:sldMk cId="3884771399" sldId="279"/>
            <ac:spMk id="9" creationId="{611560BC-9030-EEC0-9FCA-BB17166F2238}"/>
          </ac:spMkLst>
        </pc:spChg>
        <pc:graphicFrameChg chg="mod modGraphic">
          <ac:chgData name="Kelly Oldfield" userId="70052713-6971-476d-b7a0-e69ed65d9c6d" providerId="ADAL" clId="{21D072C8-81F7-4B59-BAF4-7B7E882FB092}" dt="2025-03-13T05:37:05.606" v="405"/>
          <ac:graphicFrameMkLst>
            <pc:docMk/>
            <pc:sldMk cId="3884771399" sldId="279"/>
            <ac:graphicFrameMk id="6" creationId="{4EB2B458-3CEF-604F-50C9-27EBC45A3865}"/>
          </ac:graphicFrameMkLst>
        </pc:graphicFrameChg>
        <pc:graphicFrameChg chg="mod modGraphic">
          <ac:chgData name="Kelly Oldfield" userId="70052713-6971-476d-b7a0-e69ed65d9c6d" providerId="ADAL" clId="{21D072C8-81F7-4B59-BAF4-7B7E882FB092}" dt="2025-03-13T05:37:13.358" v="406"/>
          <ac:graphicFrameMkLst>
            <pc:docMk/>
            <pc:sldMk cId="3884771399" sldId="279"/>
            <ac:graphicFrameMk id="7" creationId="{FF488D6C-923C-3F6A-4D9B-7EF9F0A958CB}"/>
          </ac:graphicFrameMkLst>
        </pc:graphicFrameChg>
        <pc:graphicFrameChg chg="mod modGraphic">
          <ac:chgData name="Kelly Oldfield" userId="70052713-6971-476d-b7a0-e69ed65d9c6d" providerId="ADAL" clId="{21D072C8-81F7-4B59-BAF4-7B7E882FB092}" dt="2025-03-13T05:37:21.679" v="407"/>
          <ac:graphicFrameMkLst>
            <pc:docMk/>
            <pc:sldMk cId="3884771399" sldId="279"/>
            <ac:graphicFrameMk id="8" creationId="{211EB14D-9EFE-9229-1C3A-DA28B9B97914}"/>
          </ac:graphicFrameMkLst>
        </pc:graphicFrameChg>
      </pc:sldChg>
      <pc:sldChg chg="delSp add del mod">
        <pc:chgData name="Kelly Oldfield" userId="70052713-6971-476d-b7a0-e69ed65d9c6d" providerId="ADAL" clId="{21D072C8-81F7-4B59-BAF4-7B7E882FB092}" dt="2025-03-03T04:52:30.173" v="7" actId="47"/>
        <pc:sldMkLst>
          <pc:docMk/>
          <pc:sldMk cId="772146387" sldId="280"/>
        </pc:sldMkLst>
      </pc:sldChg>
    </pc:docChg>
  </pc:docChgLst>
  <pc:docChgLst>
    <pc:chgData name="Kelly Oldfield" userId="70052713-6971-476d-b7a0-e69ed65d9c6d" providerId="ADAL" clId="{EF21AF60-3A0E-4282-B0D9-C7F808308E30}"/>
    <pc:docChg chg="custSel modSld">
      <pc:chgData name="Kelly Oldfield" userId="70052713-6971-476d-b7a0-e69ed65d9c6d" providerId="ADAL" clId="{EF21AF60-3A0E-4282-B0D9-C7F808308E30}" dt="2024-04-01T05:29:01.973" v="133" actId="14100"/>
      <pc:docMkLst>
        <pc:docMk/>
      </pc:docMkLst>
      <pc:sldChg chg="delSp modSp mod">
        <pc:chgData name="Kelly Oldfield" userId="70052713-6971-476d-b7a0-e69ed65d9c6d" providerId="ADAL" clId="{EF21AF60-3A0E-4282-B0D9-C7F808308E30}" dt="2024-02-13T09:23:40.672" v="118" actId="478"/>
        <pc:sldMkLst>
          <pc:docMk/>
          <pc:sldMk cId="0" sldId="256"/>
        </pc:sldMkLst>
      </pc:sldChg>
      <pc:sldChg chg="addSp delSp modSp mod">
        <pc:chgData name="Kelly Oldfield" userId="70052713-6971-476d-b7a0-e69ed65d9c6d" providerId="ADAL" clId="{EF21AF60-3A0E-4282-B0D9-C7F808308E30}" dt="2024-02-13T09:21:18.584" v="108" actId="14100"/>
        <pc:sldMkLst>
          <pc:docMk/>
          <pc:sldMk cId="0" sldId="257"/>
        </pc:sldMkLst>
      </pc:sldChg>
      <pc:sldChg chg="modSp mod">
        <pc:chgData name="Kelly Oldfield" userId="70052713-6971-476d-b7a0-e69ed65d9c6d" providerId="ADAL" clId="{EF21AF60-3A0E-4282-B0D9-C7F808308E30}" dt="2024-02-13T09:23:00.690" v="115" actId="14100"/>
        <pc:sldMkLst>
          <pc:docMk/>
          <pc:sldMk cId="0" sldId="258"/>
        </pc:sldMkLst>
      </pc:sldChg>
      <pc:sldChg chg="modSp mod">
        <pc:chgData name="Kelly Oldfield" userId="70052713-6971-476d-b7a0-e69ed65d9c6d" providerId="ADAL" clId="{EF21AF60-3A0E-4282-B0D9-C7F808308E30}" dt="2024-02-12T13:28:32.990" v="51" actId="20577"/>
        <pc:sldMkLst>
          <pc:docMk/>
          <pc:sldMk cId="0" sldId="259"/>
        </pc:sldMkLst>
      </pc:sldChg>
      <pc:sldChg chg="addSp delSp modSp mod">
        <pc:chgData name="Kelly Oldfield" userId="70052713-6971-476d-b7a0-e69ed65d9c6d" providerId="ADAL" clId="{EF21AF60-3A0E-4282-B0D9-C7F808308E30}" dt="2024-03-02T00:52:46.713" v="132" actId="14100"/>
        <pc:sldMkLst>
          <pc:docMk/>
          <pc:sldMk cId="0" sldId="261"/>
        </pc:sldMkLst>
      </pc:sldChg>
      <pc:sldChg chg="delSp modSp mod">
        <pc:chgData name="Kelly Oldfield" userId="70052713-6971-476d-b7a0-e69ed65d9c6d" providerId="ADAL" clId="{EF21AF60-3A0E-4282-B0D9-C7F808308E30}" dt="2024-02-13T09:22:36.054" v="113" actId="14100"/>
        <pc:sldMkLst>
          <pc:docMk/>
          <pc:sldMk cId="0" sldId="263"/>
        </pc:sldMkLst>
      </pc:sldChg>
      <pc:sldChg chg="modSp mod">
        <pc:chgData name="Kelly Oldfield" userId="70052713-6971-476d-b7a0-e69ed65d9c6d" providerId="ADAL" clId="{EF21AF60-3A0E-4282-B0D9-C7F808308E30}" dt="2024-02-12T13:25:36.127" v="5" actId="14100"/>
        <pc:sldMkLst>
          <pc:docMk/>
          <pc:sldMk cId="0" sldId="264"/>
        </pc:sldMkLst>
      </pc:sldChg>
      <pc:sldChg chg="addSp delSp modSp mod">
        <pc:chgData name="Kelly Oldfield" userId="70052713-6971-476d-b7a0-e69ed65d9c6d" providerId="ADAL" clId="{EF21AF60-3A0E-4282-B0D9-C7F808308E30}" dt="2024-02-13T09:22:15.073" v="110" actId="1076"/>
        <pc:sldMkLst>
          <pc:docMk/>
          <pc:sldMk cId="0" sldId="265"/>
        </pc:sldMkLst>
      </pc:sldChg>
      <pc:sldChg chg="modSp mod">
        <pc:chgData name="Kelly Oldfield" userId="70052713-6971-476d-b7a0-e69ed65d9c6d" providerId="ADAL" clId="{EF21AF60-3A0E-4282-B0D9-C7F808308E30}" dt="2024-02-13T09:22:29.232" v="112" actId="1076"/>
        <pc:sldMkLst>
          <pc:docMk/>
          <pc:sldMk cId="0" sldId="266"/>
        </pc:sldMkLst>
      </pc:sldChg>
      <pc:sldChg chg="modSp mod">
        <pc:chgData name="Kelly Oldfield" userId="70052713-6971-476d-b7a0-e69ed65d9c6d" providerId="ADAL" clId="{EF21AF60-3A0E-4282-B0D9-C7F808308E30}" dt="2024-04-01T05:29:01.973" v="133" actId="14100"/>
        <pc:sldMkLst>
          <pc:docMk/>
          <pc:sldMk cId="3629697907" sldId="276"/>
        </pc:sldMkLst>
      </pc:sldChg>
    </pc:docChg>
  </pc:docChgLst>
  <pc:docChgLst>
    <pc:chgData name="Clara DiMasi" userId="S::clara.dimasi@cdbspecialists.com.au::2c5e792c-72bf-415a-b802-a47269d19aea" providerId="AD" clId="Web-{781A18DC-1952-AA53-F6D4-1BC8814DA3E1}"/>
    <pc:docChg chg="modSld">
      <pc:chgData name="Clara DiMasi" userId="S::clara.dimasi@cdbspecialists.com.au::2c5e792c-72bf-415a-b802-a47269d19aea" providerId="AD" clId="Web-{781A18DC-1952-AA53-F6D4-1BC8814DA3E1}" dt="2024-02-27T08:35:36.723" v="0" actId="1076"/>
      <pc:docMkLst>
        <pc:docMk/>
      </pc:docMkLst>
      <pc:sldChg chg="modSp">
        <pc:chgData name="Clara DiMasi" userId="S::clara.dimasi@cdbspecialists.com.au::2c5e792c-72bf-415a-b802-a47269d19aea" providerId="AD" clId="Web-{781A18DC-1952-AA53-F6D4-1BC8814DA3E1}" dt="2024-02-27T08:35:36.723" v="0" actId="1076"/>
        <pc:sldMkLst>
          <pc:docMk/>
          <pc:sldMk cId="0" sldId="256"/>
        </pc:sldMkLst>
      </pc:sldChg>
    </pc:docChg>
  </pc:docChgLst>
  <pc:docChgLst>
    <pc:chgData name="Kylie Kammerer @CDBS" userId="58c94178-e9d9-4e74-9e5c-daf2c5ec899a" providerId="ADAL" clId="{38AAB76A-1BCC-43BB-8E11-D0084897EF95}"/>
    <pc:docChg chg="undo redo custSel addSld delSld modSld sldOrd">
      <pc:chgData name="Kylie Kammerer @CDBS" userId="58c94178-e9d9-4e74-9e5c-daf2c5ec899a" providerId="ADAL" clId="{38AAB76A-1BCC-43BB-8E11-D0084897EF95}" dt="2025-03-14T01:34:53.366" v="1773" actId="207"/>
      <pc:docMkLst>
        <pc:docMk/>
      </pc:docMkLst>
      <pc:sldChg chg="addSp delSp modSp mod setBg">
        <pc:chgData name="Kylie Kammerer @CDBS" userId="58c94178-e9d9-4e74-9e5c-daf2c5ec899a" providerId="ADAL" clId="{38AAB76A-1BCC-43BB-8E11-D0084897EF95}" dt="2025-03-13T06:05:30.741" v="1767" actId="1076"/>
        <pc:sldMkLst>
          <pc:docMk/>
          <pc:sldMk cId="0" sldId="256"/>
        </pc:sldMkLst>
        <pc:spChg chg="mod">
          <ac:chgData name="Kylie Kammerer @CDBS" userId="58c94178-e9d9-4e74-9e5c-daf2c5ec899a" providerId="ADAL" clId="{38AAB76A-1BCC-43BB-8E11-D0084897EF95}" dt="2025-03-13T01:41:05.523" v="1513" actId="207"/>
          <ac:spMkLst>
            <pc:docMk/>
            <pc:sldMk cId="0" sldId="256"/>
            <ac:spMk id="2" creationId="{00000000-0000-0000-0000-000000000000}"/>
          </ac:spMkLst>
        </pc:spChg>
        <pc:spChg chg="mod">
          <ac:chgData name="Kylie Kammerer @CDBS" userId="58c94178-e9d9-4e74-9e5c-daf2c5ec899a" providerId="ADAL" clId="{38AAB76A-1BCC-43BB-8E11-D0084897EF95}" dt="2025-03-13T01:24:52.565" v="58" actId="207"/>
          <ac:spMkLst>
            <pc:docMk/>
            <pc:sldMk cId="0" sldId="256"/>
            <ac:spMk id="4" creationId="{00000000-0000-0000-0000-000000000000}"/>
          </ac:spMkLst>
        </pc:spChg>
        <pc:spChg chg="mod">
          <ac:chgData name="Kylie Kammerer @CDBS" userId="58c94178-e9d9-4e74-9e5c-daf2c5ec899a" providerId="ADAL" clId="{38AAB76A-1BCC-43BB-8E11-D0084897EF95}" dt="2025-03-13T01:15:51.310" v="26" actId="207"/>
          <ac:spMkLst>
            <pc:docMk/>
            <pc:sldMk cId="0" sldId="256"/>
            <ac:spMk id="5" creationId="{00000000-0000-0000-0000-000000000000}"/>
          </ac:spMkLst>
        </pc:spChg>
        <pc:spChg chg="add del mod">
          <ac:chgData name="Kylie Kammerer @CDBS" userId="58c94178-e9d9-4e74-9e5c-daf2c5ec899a" providerId="ADAL" clId="{38AAB76A-1BCC-43BB-8E11-D0084897EF95}" dt="2025-03-13T04:44:34.881" v="1663" actId="21"/>
          <ac:spMkLst>
            <pc:docMk/>
            <pc:sldMk cId="0" sldId="256"/>
            <ac:spMk id="9" creationId="{00000000-0000-0000-0000-000000000000}"/>
          </ac:spMkLst>
        </pc:spChg>
        <pc:spChg chg="del mod">
          <ac:chgData name="Kylie Kammerer @CDBS" userId="58c94178-e9d9-4e74-9e5c-daf2c5ec899a" providerId="ADAL" clId="{38AAB76A-1BCC-43BB-8E11-D0084897EF95}" dt="2025-03-13T01:15:09.798" v="13"/>
          <ac:spMkLst>
            <pc:docMk/>
            <pc:sldMk cId="0" sldId="256"/>
            <ac:spMk id="10" creationId="{00000000-0000-0000-0000-000000000000}"/>
          </ac:spMkLst>
        </pc:spChg>
        <pc:spChg chg="mod">
          <ac:chgData name="Kylie Kammerer @CDBS" userId="58c94178-e9d9-4e74-9e5c-daf2c5ec899a" providerId="ADAL" clId="{38AAB76A-1BCC-43BB-8E11-D0084897EF95}" dt="2025-03-13T04:58:53.329" v="1740" actId="1076"/>
          <ac:spMkLst>
            <pc:docMk/>
            <pc:sldMk cId="0" sldId="256"/>
            <ac:spMk id="11" creationId="{00000000-0000-0000-0000-000000000000}"/>
          </ac:spMkLst>
        </pc:spChg>
        <pc:spChg chg="mod">
          <ac:chgData name="Kylie Kammerer @CDBS" userId="58c94178-e9d9-4e74-9e5c-daf2c5ec899a" providerId="ADAL" clId="{38AAB76A-1BCC-43BB-8E11-D0084897EF95}" dt="2025-03-13T06:05:30.741" v="1767" actId="1076"/>
          <ac:spMkLst>
            <pc:docMk/>
            <pc:sldMk cId="0" sldId="256"/>
            <ac:spMk id="12" creationId="{00000000-0000-0000-0000-000000000000}"/>
          </ac:spMkLst>
        </pc:spChg>
        <pc:grpChg chg="mod">
          <ac:chgData name="Kylie Kammerer @CDBS" userId="58c94178-e9d9-4e74-9e5c-daf2c5ec899a" providerId="ADAL" clId="{38AAB76A-1BCC-43BB-8E11-D0084897EF95}" dt="2025-03-13T01:15:51.310" v="26" actId="207"/>
          <ac:grpSpMkLst>
            <pc:docMk/>
            <pc:sldMk cId="0" sldId="256"/>
            <ac:grpSpMk id="3" creationId="{00000000-0000-0000-0000-000000000000}"/>
          </ac:grpSpMkLst>
        </pc:grpChg>
        <pc:picChg chg="add del mod">
          <ac:chgData name="Kylie Kammerer @CDBS" userId="58c94178-e9d9-4e74-9e5c-daf2c5ec899a" providerId="ADAL" clId="{38AAB76A-1BCC-43BB-8E11-D0084897EF95}" dt="2025-03-13T06:04:32.974" v="1765" actId="1076"/>
          <ac:picMkLst>
            <pc:docMk/>
            <pc:sldMk cId="0" sldId="256"/>
            <ac:picMk id="1026" creationId="{1F99D239-BBD4-3DC2-E537-C4F49C543DB7}"/>
          </ac:picMkLst>
        </pc:picChg>
      </pc:sldChg>
      <pc:sldChg chg="addSp modSp add mod ord">
        <pc:chgData name="Kylie Kammerer @CDBS" userId="58c94178-e9d9-4e74-9e5c-daf2c5ec899a" providerId="ADAL" clId="{38AAB76A-1BCC-43BB-8E11-D0084897EF95}" dt="2025-03-13T05:05:14.336" v="1750" actId="207"/>
        <pc:sldMkLst>
          <pc:docMk/>
          <pc:sldMk cId="0" sldId="257"/>
        </pc:sldMkLst>
        <pc:spChg chg="mod">
          <ac:chgData name="Kylie Kammerer @CDBS" userId="58c94178-e9d9-4e74-9e5c-daf2c5ec899a" providerId="ADAL" clId="{38AAB76A-1BCC-43BB-8E11-D0084897EF95}" dt="2025-03-13T05:05:14.336" v="1750" actId="207"/>
          <ac:spMkLst>
            <pc:docMk/>
            <pc:sldMk cId="0" sldId="257"/>
            <ac:spMk id="7" creationId="{00000000-0000-0000-0000-000000000000}"/>
          </ac:spMkLst>
        </pc:spChg>
        <pc:spChg chg="mod">
          <ac:chgData name="Kylie Kammerer @CDBS" userId="58c94178-e9d9-4e74-9e5c-daf2c5ec899a" providerId="ADAL" clId="{38AAB76A-1BCC-43BB-8E11-D0084897EF95}" dt="2025-03-13T05:05:14.336" v="1750" actId="207"/>
          <ac:spMkLst>
            <pc:docMk/>
            <pc:sldMk cId="0" sldId="257"/>
            <ac:spMk id="8" creationId="{00000000-0000-0000-0000-000000000000}"/>
          </ac:spMkLst>
        </pc:spChg>
        <pc:grpChg chg="mod">
          <ac:chgData name="Kylie Kammerer @CDBS" userId="58c94178-e9d9-4e74-9e5c-daf2c5ec899a" providerId="ADAL" clId="{38AAB76A-1BCC-43BB-8E11-D0084897EF95}" dt="2025-03-13T05:05:14.336" v="1750" actId="207"/>
          <ac:grpSpMkLst>
            <pc:docMk/>
            <pc:sldMk cId="0" sldId="257"/>
            <ac:grpSpMk id="6" creationId="{00000000-0000-0000-0000-000000000000}"/>
          </ac:grpSpMkLst>
        </pc:grpChg>
        <pc:picChg chg="add mod">
          <ac:chgData name="Kylie Kammerer @CDBS" userId="58c94178-e9d9-4e74-9e5c-daf2c5ec899a" providerId="ADAL" clId="{38AAB76A-1BCC-43BB-8E11-D0084897EF95}" dt="2025-03-13T04:57:29.147" v="1736"/>
          <ac:picMkLst>
            <pc:docMk/>
            <pc:sldMk cId="0" sldId="257"/>
            <ac:picMk id="14" creationId="{D9027413-05C9-B213-5E76-58F33DD9D7F4}"/>
          </ac:picMkLst>
        </pc:picChg>
      </pc:sldChg>
      <pc:sldChg chg="addSp delSp modSp mod">
        <pc:chgData name="Kylie Kammerer @CDBS" userId="58c94178-e9d9-4e74-9e5c-daf2c5ec899a" providerId="ADAL" clId="{38AAB76A-1BCC-43BB-8E11-D0084897EF95}" dt="2025-03-13T04:45:40.080" v="1678" actId="14100"/>
        <pc:sldMkLst>
          <pc:docMk/>
          <pc:sldMk cId="0" sldId="258"/>
        </pc:sldMkLst>
        <pc:spChg chg="mod">
          <ac:chgData name="Kylie Kammerer @CDBS" userId="58c94178-e9d9-4e74-9e5c-daf2c5ec899a" providerId="ADAL" clId="{38AAB76A-1BCC-43BB-8E11-D0084897EF95}" dt="2025-03-13T01:29:54.329" v="359" actId="207"/>
          <ac:spMkLst>
            <pc:docMk/>
            <pc:sldMk cId="0" sldId="258"/>
            <ac:spMk id="2" creationId="{00000000-0000-0000-0000-000000000000}"/>
          </ac:spMkLst>
        </pc:spChg>
        <pc:spChg chg="mod">
          <ac:chgData name="Kylie Kammerer @CDBS" userId="58c94178-e9d9-4e74-9e5c-daf2c5ec899a" providerId="ADAL" clId="{38AAB76A-1BCC-43BB-8E11-D0084897EF95}" dt="2025-03-13T01:29:54.758" v="360" actId="207"/>
          <ac:spMkLst>
            <pc:docMk/>
            <pc:sldMk cId="0" sldId="258"/>
            <ac:spMk id="4" creationId="{00000000-0000-0000-0000-000000000000}"/>
          </ac:spMkLst>
        </pc:spChg>
        <pc:spChg chg="mod">
          <ac:chgData name="Kylie Kammerer @CDBS" userId="58c94178-e9d9-4e74-9e5c-daf2c5ec899a" providerId="ADAL" clId="{38AAB76A-1BCC-43BB-8E11-D0084897EF95}" dt="2025-03-13T01:29:54.758" v="360" actId="207"/>
          <ac:spMkLst>
            <pc:docMk/>
            <pc:sldMk cId="0" sldId="258"/>
            <ac:spMk id="5" creationId="{00000000-0000-0000-0000-000000000000}"/>
          </ac:spMkLst>
        </pc:spChg>
        <pc:spChg chg="del">
          <ac:chgData name="Kylie Kammerer @CDBS" userId="58c94178-e9d9-4e74-9e5c-daf2c5ec899a" providerId="ADAL" clId="{38AAB76A-1BCC-43BB-8E11-D0084897EF95}" dt="2025-03-13T04:45:30.426" v="1675" actId="478"/>
          <ac:spMkLst>
            <pc:docMk/>
            <pc:sldMk cId="0" sldId="258"/>
            <ac:spMk id="50" creationId="{00000000-0000-0000-0000-000000000000}"/>
          </ac:spMkLst>
        </pc:spChg>
        <pc:spChg chg="add mod">
          <ac:chgData name="Kylie Kammerer @CDBS" userId="58c94178-e9d9-4e74-9e5c-daf2c5ec899a" providerId="ADAL" clId="{38AAB76A-1BCC-43BB-8E11-D0084897EF95}" dt="2025-03-13T04:44:44.240" v="1665"/>
          <ac:spMkLst>
            <pc:docMk/>
            <pc:sldMk cId="0" sldId="258"/>
            <ac:spMk id="52" creationId="{6A761819-852C-F1D8-AF91-0DA1895BFECC}"/>
          </ac:spMkLst>
        </pc:spChg>
        <pc:grpChg chg="mod">
          <ac:chgData name="Kylie Kammerer @CDBS" userId="58c94178-e9d9-4e74-9e5c-daf2c5ec899a" providerId="ADAL" clId="{38AAB76A-1BCC-43BB-8E11-D0084897EF95}" dt="2025-03-13T01:29:54.758" v="360" actId="207"/>
          <ac:grpSpMkLst>
            <pc:docMk/>
            <pc:sldMk cId="0" sldId="258"/>
            <ac:grpSpMk id="3" creationId="{00000000-0000-0000-0000-000000000000}"/>
          </ac:grpSpMkLst>
        </pc:grpChg>
        <pc:picChg chg="add mod">
          <ac:chgData name="Kylie Kammerer @CDBS" userId="58c94178-e9d9-4e74-9e5c-daf2c5ec899a" providerId="ADAL" clId="{38AAB76A-1BCC-43BB-8E11-D0084897EF95}" dt="2025-03-13T04:45:40.080" v="1678" actId="14100"/>
          <ac:picMkLst>
            <pc:docMk/>
            <pc:sldMk cId="0" sldId="258"/>
            <ac:picMk id="54" creationId="{A9A1F2F1-BCD7-3A40-F715-389948F80587}"/>
          </ac:picMkLst>
        </pc:picChg>
      </pc:sldChg>
      <pc:sldChg chg="addSp delSp modSp mod">
        <pc:chgData name="Kylie Kammerer @CDBS" userId="58c94178-e9d9-4e74-9e5c-daf2c5ec899a" providerId="ADAL" clId="{38AAB76A-1BCC-43BB-8E11-D0084897EF95}" dt="2025-03-13T12:10:46.393" v="1769" actId="207"/>
        <pc:sldMkLst>
          <pc:docMk/>
          <pc:sldMk cId="0" sldId="259"/>
        </pc:sldMkLst>
        <pc:spChg chg="mod">
          <ac:chgData name="Kylie Kammerer @CDBS" userId="58c94178-e9d9-4e74-9e5c-daf2c5ec899a" providerId="ADAL" clId="{38AAB76A-1BCC-43BB-8E11-D0084897EF95}" dt="2025-03-13T01:31:01.715" v="415" actId="207"/>
          <ac:spMkLst>
            <pc:docMk/>
            <pc:sldMk cId="0" sldId="259"/>
            <ac:spMk id="6" creationId="{00000000-0000-0000-0000-000000000000}"/>
          </ac:spMkLst>
        </pc:spChg>
        <pc:spChg chg="mod">
          <ac:chgData name="Kylie Kammerer @CDBS" userId="58c94178-e9d9-4e74-9e5c-daf2c5ec899a" providerId="ADAL" clId="{38AAB76A-1BCC-43BB-8E11-D0084897EF95}" dt="2025-03-13T01:31:01.715" v="415" actId="207"/>
          <ac:spMkLst>
            <pc:docMk/>
            <pc:sldMk cId="0" sldId="259"/>
            <ac:spMk id="7" creationId="{00000000-0000-0000-0000-000000000000}"/>
          </ac:spMkLst>
        </pc:spChg>
        <pc:spChg chg="mod">
          <ac:chgData name="Kylie Kammerer @CDBS" userId="58c94178-e9d9-4e74-9e5c-daf2c5ec899a" providerId="ADAL" clId="{38AAB76A-1BCC-43BB-8E11-D0084897EF95}" dt="2025-03-13T12:10:46.393" v="1769" actId="207"/>
          <ac:spMkLst>
            <pc:docMk/>
            <pc:sldMk cId="0" sldId="259"/>
            <ac:spMk id="8" creationId="{00000000-0000-0000-0000-000000000000}"/>
          </ac:spMkLst>
        </pc:spChg>
        <pc:spChg chg="del">
          <ac:chgData name="Kylie Kammerer @CDBS" userId="58c94178-e9d9-4e74-9e5c-daf2c5ec899a" providerId="ADAL" clId="{38AAB76A-1BCC-43BB-8E11-D0084897EF95}" dt="2025-03-13T04:45:46.945" v="1679" actId="478"/>
          <ac:spMkLst>
            <pc:docMk/>
            <pc:sldMk cId="0" sldId="259"/>
            <ac:spMk id="10" creationId="{00000000-0000-0000-0000-000000000000}"/>
          </ac:spMkLst>
        </pc:spChg>
        <pc:spChg chg="mod">
          <ac:chgData name="Kylie Kammerer @CDBS" userId="58c94178-e9d9-4e74-9e5c-daf2c5ec899a" providerId="ADAL" clId="{38AAB76A-1BCC-43BB-8E11-D0084897EF95}" dt="2025-03-13T05:52:45.315" v="1764" actId="207"/>
          <ac:spMkLst>
            <pc:docMk/>
            <pc:sldMk cId="0" sldId="259"/>
            <ac:spMk id="11" creationId="{AEDFE2D4-59AF-FA5F-370D-8F50D65E8E71}"/>
          </ac:spMkLst>
        </pc:spChg>
        <pc:grpChg chg="mod">
          <ac:chgData name="Kylie Kammerer @CDBS" userId="58c94178-e9d9-4e74-9e5c-daf2c5ec899a" providerId="ADAL" clId="{38AAB76A-1BCC-43BB-8E11-D0084897EF95}" dt="2025-03-13T01:31:01.715" v="415" actId="207"/>
          <ac:grpSpMkLst>
            <pc:docMk/>
            <pc:sldMk cId="0" sldId="259"/>
            <ac:grpSpMk id="5" creationId="{00000000-0000-0000-0000-000000000000}"/>
          </ac:grpSpMkLst>
        </pc:grpChg>
        <pc:picChg chg="add mod">
          <ac:chgData name="Kylie Kammerer @CDBS" userId="58c94178-e9d9-4e74-9e5c-daf2c5ec899a" providerId="ADAL" clId="{38AAB76A-1BCC-43BB-8E11-D0084897EF95}" dt="2025-03-13T04:45:49.239" v="1680"/>
          <ac:picMkLst>
            <pc:docMk/>
            <pc:sldMk cId="0" sldId="259"/>
            <ac:picMk id="12" creationId="{E512609A-6D7E-5373-22A4-499DA3080541}"/>
          </ac:picMkLst>
        </pc:picChg>
      </pc:sldChg>
      <pc:sldChg chg="addSp delSp modSp mod">
        <pc:chgData name="Kylie Kammerer @CDBS" userId="58c94178-e9d9-4e74-9e5c-daf2c5ec899a" providerId="ADAL" clId="{38AAB76A-1BCC-43BB-8E11-D0084897EF95}" dt="2025-03-13T04:46:22.308" v="1684"/>
        <pc:sldMkLst>
          <pc:docMk/>
          <pc:sldMk cId="0" sldId="260"/>
        </pc:sldMkLst>
        <pc:spChg chg="mod">
          <ac:chgData name="Kylie Kammerer @CDBS" userId="58c94178-e9d9-4e74-9e5c-daf2c5ec899a" providerId="ADAL" clId="{38AAB76A-1BCC-43BB-8E11-D0084897EF95}" dt="2025-03-13T01:44:21.422" v="1514" actId="207"/>
          <ac:spMkLst>
            <pc:docMk/>
            <pc:sldMk cId="0" sldId="260"/>
            <ac:spMk id="2" creationId="{00000000-0000-0000-0000-000000000000}"/>
          </ac:spMkLst>
        </pc:spChg>
        <pc:spChg chg="mod">
          <ac:chgData name="Kylie Kammerer @CDBS" userId="58c94178-e9d9-4e74-9e5c-daf2c5ec899a" providerId="ADAL" clId="{38AAB76A-1BCC-43BB-8E11-D0084897EF95}" dt="2025-03-13T01:45:13.649" v="1630" actId="207"/>
          <ac:spMkLst>
            <pc:docMk/>
            <pc:sldMk cId="0" sldId="260"/>
            <ac:spMk id="4" creationId="{00000000-0000-0000-0000-000000000000}"/>
          </ac:spMkLst>
        </pc:spChg>
        <pc:spChg chg="mod">
          <ac:chgData name="Kylie Kammerer @CDBS" userId="58c94178-e9d9-4e74-9e5c-daf2c5ec899a" providerId="ADAL" clId="{38AAB76A-1BCC-43BB-8E11-D0084897EF95}" dt="2025-03-13T01:45:13.649" v="1630" actId="207"/>
          <ac:spMkLst>
            <pc:docMk/>
            <pc:sldMk cId="0" sldId="260"/>
            <ac:spMk id="5" creationId="{00000000-0000-0000-0000-000000000000}"/>
          </ac:spMkLst>
        </pc:spChg>
        <pc:spChg chg="del">
          <ac:chgData name="Kylie Kammerer @CDBS" userId="58c94178-e9d9-4e74-9e5c-daf2c5ec899a" providerId="ADAL" clId="{38AAB76A-1BCC-43BB-8E11-D0084897EF95}" dt="2025-03-13T04:46:02.196" v="1681" actId="21"/>
          <ac:spMkLst>
            <pc:docMk/>
            <pc:sldMk cId="0" sldId="260"/>
            <ac:spMk id="9" creationId="{00000000-0000-0000-0000-000000000000}"/>
          </ac:spMkLst>
        </pc:spChg>
        <pc:spChg chg="add del mod">
          <ac:chgData name="Kylie Kammerer @CDBS" userId="58c94178-e9d9-4e74-9e5c-daf2c5ec899a" providerId="ADAL" clId="{38AAB76A-1BCC-43BB-8E11-D0084897EF95}" dt="2025-03-13T04:46:12.221" v="1683" actId="478"/>
          <ac:spMkLst>
            <pc:docMk/>
            <pc:sldMk cId="0" sldId="260"/>
            <ac:spMk id="11" creationId="{00000000-0000-0000-0000-000000000000}"/>
          </ac:spMkLst>
        </pc:spChg>
        <pc:grpChg chg="mod">
          <ac:chgData name="Kylie Kammerer @CDBS" userId="58c94178-e9d9-4e74-9e5c-daf2c5ec899a" providerId="ADAL" clId="{38AAB76A-1BCC-43BB-8E11-D0084897EF95}" dt="2025-03-13T01:45:13.649" v="1630" actId="207"/>
          <ac:grpSpMkLst>
            <pc:docMk/>
            <pc:sldMk cId="0" sldId="260"/>
            <ac:grpSpMk id="3" creationId="{00000000-0000-0000-0000-000000000000}"/>
          </ac:grpSpMkLst>
        </pc:grpChg>
        <pc:picChg chg="add mod">
          <ac:chgData name="Kylie Kammerer @CDBS" userId="58c94178-e9d9-4e74-9e5c-daf2c5ec899a" providerId="ADAL" clId="{38AAB76A-1BCC-43BB-8E11-D0084897EF95}" dt="2025-03-13T04:46:22.308" v="1684"/>
          <ac:picMkLst>
            <pc:docMk/>
            <pc:sldMk cId="0" sldId="260"/>
            <ac:picMk id="13" creationId="{F88D0D03-C2DC-CAF5-4B59-30A847D39937}"/>
          </ac:picMkLst>
        </pc:picChg>
      </pc:sldChg>
      <pc:sldChg chg="addSp delSp modSp mod ord">
        <pc:chgData name="Kylie Kammerer @CDBS" userId="58c94178-e9d9-4e74-9e5c-daf2c5ec899a" providerId="ADAL" clId="{38AAB76A-1BCC-43BB-8E11-D0084897EF95}" dt="2025-03-13T05:47:44.760" v="1763" actId="1076"/>
        <pc:sldMkLst>
          <pc:docMk/>
          <pc:sldMk cId="0" sldId="261"/>
        </pc:sldMkLst>
        <pc:spChg chg="mod">
          <ac:chgData name="Kylie Kammerer @CDBS" userId="58c94178-e9d9-4e74-9e5c-daf2c5ec899a" providerId="ADAL" clId="{38AAB76A-1BCC-43BB-8E11-D0084897EF95}" dt="2025-03-13T01:46:27.029" v="1639" actId="207"/>
          <ac:spMkLst>
            <pc:docMk/>
            <pc:sldMk cId="0" sldId="261"/>
            <ac:spMk id="3" creationId="{00000000-0000-0000-0000-000000000000}"/>
          </ac:spMkLst>
        </pc:spChg>
        <pc:spChg chg="del">
          <ac:chgData name="Kylie Kammerer @CDBS" userId="58c94178-e9d9-4e74-9e5c-daf2c5ec899a" providerId="ADAL" clId="{38AAB76A-1BCC-43BB-8E11-D0084897EF95}" dt="2025-03-13T04:46:45.809" v="1689" actId="478"/>
          <ac:spMkLst>
            <pc:docMk/>
            <pc:sldMk cId="0" sldId="261"/>
            <ac:spMk id="7" creationId="{00000000-0000-0000-0000-000000000000}"/>
          </ac:spMkLst>
        </pc:spChg>
        <pc:picChg chg="add mod">
          <ac:chgData name="Kylie Kammerer @CDBS" userId="58c94178-e9d9-4e74-9e5c-daf2c5ec899a" providerId="ADAL" clId="{38AAB76A-1BCC-43BB-8E11-D0084897EF95}" dt="2025-03-13T04:46:47.801" v="1690"/>
          <ac:picMkLst>
            <pc:docMk/>
            <pc:sldMk cId="0" sldId="261"/>
            <ac:picMk id="2" creationId="{6F7AEC57-2E74-F31E-5BE3-9E6C3C4070D0}"/>
          </ac:picMkLst>
        </pc:picChg>
        <pc:picChg chg="mod">
          <ac:chgData name="Kylie Kammerer @CDBS" userId="58c94178-e9d9-4e74-9e5c-daf2c5ec899a" providerId="ADAL" clId="{38AAB76A-1BCC-43BB-8E11-D0084897EF95}" dt="2025-03-13T05:47:44.760" v="1763" actId="1076"/>
          <ac:picMkLst>
            <pc:docMk/>
            <pc:sldMk cId="0" sldId="261"/>
            <ac:picMk id="11" creationId="{CF50FE96-6A8D-ECA3-D0ED-FB5157FC5E6C}"/>
          </ac:picMkLst>
        </pc:picChg>
      </pc:sldChg>
      <pc:sldChg chg="addSp delSp modSp mod ord setBg">
        <pc:chgData name="Kylie Kammerer @CDBS" userId="58c94178-e9d9-4e74-9e5c-daf2c5ec899a" providerId="ADAL" clId="{38AAB76A-1BCC-43BB-8E11-D0084897EF95}" dt="2025-03-13T05:07:18.516" v="1757"/>
        <pc:sldMkLst>
          <pc:docMk/>
          <pc:sldMk cId="0" sldId="262"/>
        </pc:sldMkLst>
        <pc:spChg chg="mod">
          <ac:chgData name="Kylie Kammerer @CDBS" userId="58c94178-e9d9-4e74-9e5c-daf2c5ec899a" providerId="ADAL" clId="{38AAB76A-1BCC-43BB-8E11-D0084897EF95}" dt="2025-03-13T01:36:59.124" v="1305" actId="207"/>
          <ac:spMkLst>
            <pc:docMk/>
            <pc:sldMk cId="0" sldId="262"/>
            <ac:spMk id="3" creationId="{00000000-0000-0000-0000-000000000000}"/>
          </ac:spMkLst>
        </pc:spChg>
        <pc:spChg chg="mod">
          <ac:chgData name="Kylie Kammerer @CDBS" userId="58c94178-e9d9-4e74-9e5c-daf2c5ec899a" providerId="ADAL" clId="{38AAB76A-1BCC-43BB-8E11-D0084897EF95}" dt="2025-03-13T01:36:59.124" v="1305" actId="207"/>
          <ac:spMkLst>
            <pc:docMk/>
            <pc:sldMk cId="0" sldId="262"/>
            <ac:spMk id="4" creationId="{00000000-0000-0000-0000-000000000000}"/>
          </ac:spMkLst>
        </pc:spChg>
        <pc:spChg chg="del mod">
          <ac:chgData name="Kylie Kammerer @CDBS" userId="58c94178-e9d9-4e74-9e5c-daf2c5ec899a" providerId="ADAL" clId="{38AAB76A-1BCC-43BB-8E11-D0084897EF95}" dt="2025-03-13T04:46:54.738" v="1691" actId="478"/>
          <ac:spMkLst>
            <pc:docMk/>
            <pc:sldMk cId="0" sldId="262"/>
            <ac:spMk id="5" creationId="{00000000-0000-0000-0000-000000000000}"/>
          </ac:spMkLst>
        </pc:spChg>
        <pc:spChg chg="mod">
          <ac:chgData name="Kylie Kammerer @CDBS" userId="58c94178-e9d9-4e74-9e5c-daf2c5ec899a" providerId="ADAL" clId="{38AAB76A-1BCC-43BB-8E11-D0084897EF95}" dt="2025-03-13T01:37:28.421" v="1308" actId="1076"/>
          <ac:spMkLst>
            <pc:docMk/>
            <pc:sldMk cId="0" sldId="262"/>
            <ac:spMk id="6" creationId="{00000000-0000-0000-0000-000000000000}"/>
          </ac:spMkLst>
        </pc:spChg>
        <pc:grpChg chg="mod">
          <ac:chgData name="Kylie Kammerer @CDBS" userId="58c94178-e9d9-4e74-9e5c-daf2c5ec899a" providerId="ADAL" clId="{38AAB76A-1BCC-43BB-8E11-D0084897EF95}" dt="2025-03-13T01:36:59.124" v="1305" actId="207"/>
          <ac:grpSpMkLst>
            <pc:docMk/>
            <pc:sldMk cId="0" sldId="262"/>
            <ac:grpSpMk id="2" creationId="{00000000-0000-0000-0000-000000000000}"/>
          </ac:grpSpMkLst>
        </pc:grpChg>
        <pc:picChg chg="add mod">
          <ac:chgData name="Kylie Kammerer @CDBS" userId="58c94178-e9d9-4e74-9e5c-daf2c5ec899a" providerId="ADAL" clId="{38AAB76A-1BCC-43BB-8E11-D0084897EF95}" dt="2025-03-13T04:46:56.595" v="1692"/>
          <ac:picMkLst>
            <pc:docMk/>
            <pc:sldMk cId="0" sldId="262"/>
            <ac:picMk id="9" creationId="{9378FEDF-CFD9-07F0-96E1-8A9CFBD9FAD6}"/>
          </ac:picMkLst>
        </pc:picChg>
      </pc:sldChg>
      <pc:sldChg chg="addSp delSp modSp mod ord">
        <pc:chgData name="Kylie Kammerer @CDBS" userId="58c94178-e9d9-4e74-9e5c-daf2c5ec899a" providerId="ADAL" clId="{38AAB76A-1BCC-43BB-8E11-D0084897EF95}" dt="2025-03-13T05:07:40.588" v="1759"/>
        <pc:sldMkLst>
          <pc:docMk/>
          <pc:sldMk cId="0" sldId="263"/>
        </pc:sldMkLst>
        <pc:spChg chg="mod">
          <ac:chgData name="Kylie Kammerer @CDBS" userId="58c94178-e9d9-4e74-9e5c-daf2c5ec899a" providerId="ADAL" clId="{38AAB76A-1BCC-43BB-8E11-D0084897EF95}" dt="2025-03-13T01:46:58.419" v="1641" actId="207"/>
          <ac:spMkLst>
            <pc:docMk/>
            <pc:sldMk cId="0" sldId="263"/>
            <ac:spMk id="2" creationId="{00000000-0000-0000-0000-000000000000}"/>
          </ac:spMkLst>
        </pc:spChg>
        <pc:spChg chg="del">
          <ac:chgData name="Kylie Kammerer @CDBS" userId="58c94178-e9d9-4e74-9e5c-daf2c5ec899a" providerId="ADAL" clId="{38AAB76A-1BCC-43BB-8E11-D0084897EF95}" dt="2025-03-13T04:47:07.181" v="1693" actId="478"/>
          <ac:spMkLst>
            <pc:docMk/>
            <pc:sldMk cId="0" sldId="263"/>
            <ac:spMk id="11" creationId="{00000000-0000-0000-0000-000000000000}"/>
          </ac:spMkLst>
        </pc:spChg>
        <pc:picChg chg="add mod">
          <ac:chgData name="Kylie Kammerer @CDBS" userId="58c94178-e9d9-4e74-9e5c-daf2c5ec899a" providerId="ADAL" clId="{38AAB76A-1BCC-43BB-8E11-D0084897EF95}" dt="2025-03-13T04:47:09.127" v="1694"/>
          <ac:picMkLst>
            <pc:docMk/>
            <pc:sldMk cId="0" sldId="263"/>
            <ac:picMk id="3" creationId="{6BB442AE-F046-D85B-76CE-EFFDAB62721B}"/>
          </ac:picMkLst>
        </pc:picChg>
      </pc:sldChg>
      <pc:sldChg chg="addSp delSp modSp add del mod">
        <pc:chgData name="Kylie Kammerer @CDBS" userId="58c94178-e9d9-4e74-9e5c-daf2c5ec899a" providerId="ADAL" clId="{38AAB76A-1BCC-43BB-8E11-D0084897EF95}" dt="2025-03-13T05:07:51.401" v="1760" actId="47"/>
        <pc:sldMkLst>
          <pc:docMk/>
          <pc:sldMk cId="0" sldId="264"/>
        </pc:sldMkLst>
        <pc:spChg chg="mod">
          <ac:chgData name="Kylie Kammerer @CDBS" userId="58c94178-e9d9-4e74-9e5c-daf2c5ec899a" providerId="ADAL" clId="{38AAB76A-1BCC-43BB-8E11-D0084897EF95}" dt="2025-03-13T01:48:36.917" v="1652" actId="207"/>
          <ac:spMkLst>
            <pc:docMk/>
            <pc:sldMk cId="0" sldId="264"/>
            <ac:spMk id="2" creationId="{00000000-0000-0000-0000-000000000000}"/>
          </ac:spMkLst>
        </pc:spChg>
        <pc:spChg chg="del">
          <ac:chgData name="Kylie Kammerer @CDBS" userId="58c94178-e9d9-4e74-9e5c-daf2c5ec899a" providerId="ADAL" clId="{38AAB76A-1BCC-43BB-8E11-D0084897EF95}" dt="2025-03-13T04:47:16.202" v="1695" actId="478"/>
          <ac:spMkLst>
            <pc:docMk/>
            <pc:sldMk cId="0" sldId="264"/>
            <ac:spMk id="10" creationId="{00000000-0000-0000-0000-000000000000}"/>
          </ac:spMkLst>
        </pc:spChg>
        <pc:picChg chg="add mod">
          <ac:chgData name="Kylie Kammerer @CDBS" userId="58c94178-e9d9-4e74-9e5c-daf2c5ec899a" providerId="ADAL" clId="{38AAB76A-1BCC-43BB-8E11-D0084897EF95}" dt="2025-03-13T04:47:19.713" v="1696"/>
          <ac:picMkLst>
            <pc:docMk/>
            <pc:sldMk cId="0" sldId="264"/>
            <ac:picMk id="3" creationId="{0ACA5169-30CE-06E9-0FD2-9FD225BF81B9}"/>
          </ac:picMkLst>
        </pc:picChg>
      </pc:sldChg>
      <pc:sldChg chg="addSp delSp modSp mod">
        <pc:chgData name="Kylie Kammerer @CDBS" userId="58c94178-e9d9-4e74-9e5c-daf2c5ec899a" providerId="ADAL" clId="{38AAB76A-1BCC-43BB-8E11-D0084897EF95}" dt="2025-03-13T04:47:27.920" v="1698"/>
        <pc:sldMkLst>
          <pc:docMk/>
          <pc:sldMk cId="0" sldId="265"/>
        </pc:sldMkLst>
        <pc:spChg chg="mod">
          <ac:chgData name="Kylie Kammerer @CDBS" userId="58c94178-e9d9-4e74-9e5c-daf2c5ec899a" providerId="ADAL" clId="{38AAB76A-1BCC-43BB-8E11-D0084897EF95}" dt="2025-03-13T01:31:48.601" v="421" actId="207"/>
          <ac:spMkLst>
            <pc:docMk/>
            <pc:sldMk cId="0" sldId="265"/>
            <ac:spMk id="3" creationId="{00000000-0000-0000-0000-000000000000}"/>
          </ac:spMkLst>
        </pc:spChg>
        <pc:spChg chg="mod">
          <ac:chgData name="Kylie Kammerer @CDBS" userId="58c94178-e9d9-4e74-9e5c-daf2c5ec899a" providerId="ADAL" clId="{38AAB76A-1BCC-43BB-8E11-D0084897EF95}" dt="2025-03-13T01:31:48.601" v="421" actId="207"/>
          <ac:spMkLst>
            <pc:docMk/>
            <pc:sldMk cId="0" sldId="265"/>
            <ac:spMk id="4" creationId="{00000000-0000-0000-0000-000000000000}"/>
          </ac:spMkLst>
        </pc:spChg>
        <pc:spChg chg="mod">
          <ac:chgData name="Kylie Kammerer @CDBS" userId="58c94178-e9d9-4e74-9e5c-daf2c5ec899a" providerId="ADAL" clId="{38AAB76A-1BCC-43BB-8E11-D0084897EF95}" dt="2025-03-13T01:31:38.208" v="419" actId="207"/>
          <ac:spMkLst>
            <pc:docMk/>
            <pc:sldMk cId="0" sldId="265"/>
            <ac:spMk id="7" creationId="{00000000-0000-0000-0000-000000000000}"/>
          </ac:spMkLst>
        </pc:spChg>
        <pc:spChg chg="mod">
          <ac:chgData name="Kylie Kammerer @CDBS" userId="58c94178-e9d9-4e74-9e5c-daf2c5ec899a" providerId="ADAL" clId="{38AAB76A-1BCC-43BB-8E11-D0084897EF95}" dt="2025-03-13T01:31:38.208" v="419" actId="207"/>
          <ac:spMkLst>
            <pc:docMk/>
            <pc:sldMk cId="0" sldId="265"/>
            <ac:spMk id="8" creationId="{00000000-0000-0000-0000-000000000000}"/>
          </ac:spMkLst>
        </pc:spChg>
        <pc:spChg chg="mod">
          <ac:chgData name="Kylie Kammerer @CDBS" userId="58c94178-e9d9-4e74-9e5c-daf2c5ec899a" providerId="ADAL" clId="{38AAB76A-1BCC-43BB-8E11-D0084897EF95}" dt="2025-03-13T01:37:53.291" v="1309" actId="1076"/>
          <ac:spMkLst>
            <pc:docMk/>
            <pc:sldMk cId="0" sldId="265"/>
            <ac:spMk id="9" creationId="{00000000-0000-0000-0000-000000000000}"/>
          </ac:spMkLst>
        </pc:spChg>
        <pc:spChg chg="del">
          <ac:chgData name="Kylie Kammerer @CDBS" userId="58c94178-e9d9-4e74-9e5c-daf2c5ec899a" providerId="ADAL" clId="{38AAB76A-1BCC-43BB-8E11-D0084897EF95}" dt="2025-03-13T04:47:25.731" v="1697" actId="478"/>
          <ac:spMkLst>
            <pc:docMk/>
            <pc:sldMk cId="0" sldId="265"/>
            <ac:spMk id="10" creationId="{00000000-0000-0000-0000-000000000000}"/>
          </ac:spMkLst>
        </pc:spChg>
        <pc:grpChg chg="mod">
          <ac:chgData name="Kylie Kammerer @CDBS" userId="58c94178-e9d9-4e74-9e5c-daf2c5ec899a" providerId="ADAL" clId="{38AAB76A-1BCC-43BB-8E11-D0084897EF95}" dt="2025-03-13T01:31:48.601" v="421" actId="207"/>
          <ac:grpSpMkLst>
            <pc:docMk/>
            <pc:sldMk cId="0" sldId="265"/>
            <ac:grpSpMk id="2" creationId="{00000000-0000-0000-0000-000000000000}"/>
          </ac:grpSpMkLst>
        </pc:grpChg>
        <pc:grpChg chg="mod">
          <ac:chgData name="Kylie Kammerer @CDBS" userId="58c94178-e9d9-4e74-9e5c-daf2c5ec899a" providerId="ADAL" clId="{38AAB76A-1BCC-43BB-8E11-D0084897EF95}" dt="2025-03-13T01:31:38.208" v="419" actId="207"/>
          <ac:grpSpMkLst>
            <pc:docMk/>
            <pc:sldMk cId="0" sldId="265"/>
            <ac:grpSpMk id="6" creationId="{00000000-0000-0000-0000-000000000000}"/>
          </ac:grpSpMkLst>
        </pc:grpChg>
        <pc:picChg chg="add mod">
          <ac:chgData name="Kylie Kammerer @CDBS" userId="58c94178-e9d9-4e74-9e5c-daf2c5ec899a" providerId="ADAL" clId="{38AAB76A-1BCC-43BB-8E11-D0084897EF95}" dt="2025-03-13T04:47:27.920" v="1698"/>
          <ac:picMkLst>
            <pc:docMk/>
            <pc:sldMk cId="0" sldId="265"/>
            <ac:picMk id="5" creationId="{DA87BC5F-B5DF-DD5F-DC6E-FF310EB64736}"/>
          </ac:picMkLst>
        </pc:picChg>
        <pc:picChg chg="mod">
          <ac:chgData name="Kylie Kammerer @CDBS" userId="58c94178-e9d9-4e74-9e5c-daf2c5ec899a" providerId="ADAL" clId="{38AAB76A-1BCC-43BB-8E11-D0084897EF95}" dt="2025-03-13T01:38:28.091" v="1310" actId="1076"/>
          <ac:picMkLst>
            <pc:docMk/>
            <pc:sldMk cId="0" sldId="265"/>
            <ac:picMk id="14" creationId="{8524442F-F7C9-5F00-C8A2-8CA0CA81A2EA}"/>
          </ac:picMkLst>
        </pc:picChg>
      </pc:sldChg>
      <pc:sldChg chg="addSp delSp modSp mod">
        <pc:chgData name="Kylie Kammerer @CDBS" userId="58c94178-e9d9-4e74-9e5c-daf2c5ec899a" providerId="ADAL" clId="{38AAB76A-1BCC-43BB-8E11-D0084897EF95}" dt="2025-03-13T04:47:34.769" v="1700"/>
        <pc:sldMkLst>
          <pc:docMk/>
          <pc:sldMk cId="0" sldId="266"/>
        </pc:sldMkLst>
        <pc:spChg chg="mod">
          <ac:chgData name="Kylie Kammerer @CDBS" userId="58c94178-e9d9-4e74-9e5c-daf2c5ec899a" providerId="ADAL" clId="{38AAB76A-1BCC-43BB-8E11-D0084897EF95}" dt="2025-03-13T01:47:47.485" v="1647" actId="207"/>
          <ac:spMkLst>
            <pc:docMk/>
            <pc:sldMk cId="0" sldId="266"/>
            <ac:spMk id="3" creationId="{00000000-0000-0000-0000-000000000000}"/>
          </ac:spMkLst>
        </pc:spChg>
        <pc:spChg chg="mod">
          <ac:chgData name="Kylie Kammerer @CDBS" userId="58c94178-e9d9-4e74-9e5c-daf2c5ec899a" providerId="ADAL" clId="{38AAB76A-1BCC-43BB-8E11-D0084897EF95}" dt="2025-03-13T01:47:47.485" v="1647" actId="207"/>
          <ac:spMkLst>
            <pc:docMk/>
            <pc:sldMk cId="0" sldId="266"/>
            <ac:spMk id="4" creationId="{00000000-0000-0000-0000-000000000000}"/>
          </ac:spMkLst>
        </pc:spChg>
        <pc:spChg chg="mod">
          <ac:chgData name="Kylie Kammerer @CDBS" userId="58c94178-e9d9-4e74-9e5c-daf2c5ec899a" providerId="ADAL" clId="{38AAB76A-1BCC-43BB-8E11-D0084897EF95}" dt="2025-03-13T01:48:37.332" v="1653" actId="1076"/>
          <ac:spMkLst>
            <pc:docMk/>
            <pc:sldMk cId="0" sldId="266"/>
            <ac:spMk id="5" creationId="{00000000-0000-0000-0000-000000000000}"/>
          </ac:spMkLst>
        </pc:spChg>
        <pc:spChg chg="mod">
          <ac:chgData name="Kylie Kammerer @CDBS" userId="58c94178-e9d9-4e74-9e5c-daf2c5ec899a" providerId="ADAL" clId="{38AAB76A-1BCC-43BB-8E11-D0084897EF95}" dt="2025-03-13T01:48:07.479" v="1649" actId="1076"/>
          <ac:spMkLst>
            <pc:docMk/>
            <pc:sldMk cId="0" sldId="266"/>
            <ac:spMk id="6" creationId="{00000000-0000-0000-0000-000000000000}"/>
          </ac:spMkLst>
        </pc:spChg>
        <pc:spChg chg="del">
          <ac:chgData name="Kylie Kammerer @CDBS" userId="58c94178-e9d9-4e74-9e5c-daf2c5ec899a" providerId="ADAL" clId="{38AAB76A-1BCC-43BB-8E11-D0084897EF95}" dt="2025-03-13T04:47:32.387" v="1699" actId="478"/>
          <ac:spMkLst>
            <pc:docMk/>
            <pc:sldMk cId="0" sldId="266"/>
            <ac:spMk id="7" creationId="{00000000-0000-0000-0000-000000000000}"/>
          </ac:spMkLst>
        </pc:spChg>
        <pc:spChg chg="mod">
          <ac:chgData name="Kylie Kammerer @CDBS" userId="58c94178-e9d9-4e74-9e5c-daf2c5ec899a" providerId="ADAL" clId="{38AAB76A-1BCC-43BB-8E11-D0084897EF95}" dt="2025-03-13T01:47:55.350" v="1648" actId="1076"/>
          <ac:spMkLst>
            <pc:docMk/>
            <pc:sldMk cId="0" sldId="266"/>
            <ac:spMk id="8" creationId="{00000000-0000-0000-0000-000000000000}"/>
          </ac:spMkLst>
        </pc:spChg>
        <pc:grpChg chg="mod">
          <ac:chgData name="Kylie Kammerer @CDBS" userId="58c94178-e9d9-4e74-9e5c-daf2c5ec899a" providerId="ADAL" clId="{38AAB76A-1BCC-43BB-8E11-D0084897EF95}" dt="2025-03-13T01:47:47.485" v="1647" actId="207"/>
          <ac:grpSpMkLst>
            <pc:docMk/>
            <pc:sldMk cId="0" sldId="266"/>
            <ac:grpSpMk id="2" creationId="{00000000-0000-0000-0000-000000000000}"/>
          </ac:grpSpMkLst>
        </pc:grpChg>
        <pc:picChg chg="add mod">
          <ac:chgData name="Kylie Kammerer @CDBS" userId="58c94178-e9d9-4e74-9e5c-daf2c5ec899a" providerId="ADAL" clId="{38AAB76A-1BCC-43BB-8E11-D0084897EF95}" dt="2025-03-13T04:47:34.769" v="1700"/>
          <ac:picMkLst>
            <pc:docMk/>
            <pc:sldMk cId="0" sldId="266"/>
            <ac:picMk id="10" creationId="{0D60256B-B47B-E693-430F-4C6279393281}"/>
          </ac:picMkLst>
        </pc:picChg>
      </pc:sldChg>
      <pc:sldChg chg="addSp delSp modSp mod">
        <pc:chgData name="Kylie Kammerer @CDBS" userId="58c94178-e9d9-4e74-9e5c-daf2c5ec899a" providerId="ADAL" clId="{38AAB76A-1BCC-43BB-8E11-D0084897EF95}" dt="2025-03-14T01:34:53.366" v="1773" actId="207"/>
        <pc:sldMkLst>
          <pc:docMk/>
          <pc:sldMk cId="3911590313" sldId="277"/>
        </pc:sldMkLst>
        <pc:spChg chg="mod">
          <ac:chgData name="Kylie Kammerer @CDBS" userId="58c94178-e9d9-4e74-9e5c-daf2c5ec899a" providerId="ADAL" clId="{38AAB76A-1BCC-43BB-8E11-D0084897EF95}" dt="2025-03-14T01:34:53.366" v="1773" actId="207"/>
          <ac:spMkLst>
            <pc:docMk/>
            <pc:sldMk cId="3911590313" sldId="277"/>
            <ac:spMk id="4" creationId="{00000000-0000-0000-0000-000000000000}"/>
          </ac:spMkLst>
        </pc:spChg>
        <pc:spChg chg="mod">
          <ac:chgData name="Kylie Kammerer @CDBS" userId="58c94178-e9d9-4e74-9e5c-daf2c5ec899a" providerId="ADAL" clId="{38AAB76A-1BCC-43BB-8E11-D0084897EF95}" dt="2025-03-14T01:34:53.366" v="1773" actId="207"/>
          <ac:spMkLst>
            <pc:docMk/>
            <pc:sldMk cId="3911590313" sldId="277"/>
            <ac:spMk id="5" creationId="{00000000-0000-0000-0000-000000000000}"/>
          </ac:spMkLst>
        </pc:spChg>
        <pc:spChg chg="del mod">
          <ac:chgData name="Kylie Kammerer @CDBS" userId="58c94178-e9d9-4e74-9e5c-daf2c5ec899a" providerId="ADAL" clId="{38AAB76A-1BCC-43BB-8E11-D0084897EF95}" dt="2025-03-13T04:48:01.226" v="1704" actId="478"/>
          <ac:spMkLst>
            <pc:docMk/>
            <pc:sldMk cId="3911590313" sldId="277"/>
            <ac:spMk id="6" creationId="{CD81BDC8-FE1D-83F1-45CB-DC163927C862}"/>
          </ac:spMkLst>
        </pc:spChg>
        <pc:spChg chg="mod">
          <ac:chgData name="Kylie Kammerer @CDBS" userId="58c94178-e9d9-4e74-9e5c-daf2c5ec899a" providerId="ADAL" clId="{38AAB76A-1BCC-43BB-8E11-D0084897EF95}" dt="2025-03-13T12:20:09.347" v="1771" actId="1076"/>
          <ac:spMkLst>
            <pc:docMk/>
            <pc:sldMk cId="3911590313" sldId="277"/>
            <ac:spMk id="8" creationId="{00000000-0000-0000-0000-000000000000}"/>
          </ac:spMkLst>
        </pc:spChg>
        <pc:spChg chg="del">
          <ac:chgData name="Kylie Kammerer @CDBS" userId="58c94178-e9d9-4e74-9e5c-daf2c5ec899a" providerId="ADAL" clId="{38AAB76A-1BCC-43BB-8E11-D0084897EF95}" dt="2025-03-13T04:47:39.678" v="1701" actId="478"/>
          <ac:spMkLst>
            <pc:docMk/>
            <pc:sldMk cId="3911590313" sldId="277"/>
            <ac:spMk id="10" creationId="{05FBEAD0-9E01-5879-2527-277E288F0CB0}"/>
          </ac:spMkLst>
        </pc:spChg>
        <pc:spChg chg="del">
          <ac:chgData name="Kylie Kammerer @CDBS" userId="58c94178-e9d9-4e74-9e5c-daf2c5ec899a" providerId="ADAL" clId="{38AAB76A-1BCC-43BB-8E11-D0084897EF95}" dt="2025-03-13T04:47:50.467" v="1703" actId="478"/>
          <ac:spMkLst>
            <pc:docMk/>
            <pc:sldMk cId="3911590313" sldId="277"/>
            <ac:spMk id="12" creationId="{40D655E5-A8DC-C34B-1652-70D6424FBA69}"/>
          </ac:spMkLst>
        </pc:spChg>
        <pc:spChg chg="mod">
          <ac:chgData name="Kylie Kammerer @CDBS" userId="58c94178-e9d9-4e74-9e5c-daf2c5ec899a" providerId="ADAL" clId="{38AAB76A-1BCC-43BB-8E11-D0084897EF95}" dt="2025-03-13T04:51:08.057" v="1726" actId="14100"/>
          <ac:spMkLst>
            <pc:docMk/>
            <pc:sldMk cId="3911590313" sldId="277"/>
            <ac:spMk id="14" creationId="{0188027E-A0BE-3EB4-47AB-FAF376BD1E1C}"/>
          </ac:spMkLst>
        </pc:spChg>
        <pc:spChg chg="mod">
          <ac:chgData name="Kylie Kammerer @CDBS" userId="58c94178-e9d9-4e74-9e5c-daf2c5ec899a" providerId="ADAL" clId="{38AAB76A-1BCC-43BB-8E11-D0084897EF95}" dt="2025-03-13T01:47:15.038" v="1642" actId="14100"/>
          <ac:spMkLst>
            <pc:docMk/>
            <pc:sldMk cId="3911590313" sldId="277"/>
            <ac:spMk id="16" creationId="{0FF1541D-F1B8-1FA8-DE3E-42032243AFE3}"/>
          </ac:spMkLst>
        </pc:spChg>
        <pc:spChg chg="mod">
          <ac:chgData name="Kylie Kammerer @CDBS" userId="58c94178-e9d9-4e74-9e5c-daf2c5ec899a" providerId="ADAL" clId="{38AAB76A-1BCC-43BB-8E11-D0084897EF95}" dt="2025-03-13T04:50:39.246" v="1723" actId="1076"/>
          <ac:spMkLst>
            <pc:docMk/>
            <pc:sldMk cId="3911590313" sldId="277"/>
            <ac:spMk id="19" creationId="{05CFE6A0-050A-3D63-359A-90950F35B1CB}"/>
          </ac:spMkLst>
        </pc:spChg>
        <pc:grpChg chg="mod">
          <ac:chgData name="Kylie Kammerer @CDBS" userId="58c94178-e9d9-4e74-9e5c-daf2c5ec899a" providerId="ADAL" clId="{38AAB76A-1BCC-43BB-8E11-D0084897EF95}" dt="2025-03-14T01:34:53.366" v="1773" actId="207"/>
          <ac:grpSpMkLst>
            <pc:docMk/>
            <pc:sldMk cId="3911590313" sldId="277"/>
            <ac:grpSpMk id="3" creationId="{00000000-0000-0000-0000-000000000000}"/>
          </ac:grpSpMkLst>
        </pc:grpChg>
        <pc:picChg chg="add mod">
          <ac:chgData name="Kylie Kammerer @CDBS" userId="58c94178-e9d9-4e74-9e5c-daf2c5ec899a" providerId="ADAL" clId="{38AAB76A-1BCC-43BB-8E11-D0084897EF95}" dt="2025-03-13T04:47:43.464" v="1702"/>
          <ac:picMkLst>
            <pc:docMk/>
            <pc:sldMk cId="3911590313" sldId="277"/>
            <ac:picMk id="7" creationId="{E875499B-B294-6E67-F4D3-BAAFC3A1DD11}"/>
          </ac:picMkLst>
        </pc:picChg>
        <pc:picChg chg="add mod">
          <ac:chgData name="Kylie Kammerer @CDBS" userId="58c94178-e9d9-4e74-9e5c-daf2c5ec899a" providerId="ADAL" clId="{38AAB76A-1BCC-43BB-8E11-D0084897EF95}" dt="2025-03-13T04:48:12.212" v="1705"/>
          <ac:picMkLst>
            <pc:docMk/>
            <pc:sldMk cId="3911590313" sldId="277"/>
            <ac:picMk id="9" creationId="{EB5C260E-5D55-EC50-BD96-3B26163F4397}"/>
          </ac:picMkLst>
        </pc:picChg>
        <pc:picChg chg="add mod">
          <ac:chgData name="Kylie Kammerer @CDBS" userId="58c94178-e9d9-4e74-9e5c-daf2c5ec899a" providerId="ADAL" clId="{38AAB76A-1BCC-43BB-8E11-D0084897EF95}" dt="2025-03-13T04:48:26.116" v="1706"/>
          <ac:picMkLst>
            <pc:docMk/>
            <pc:sldMk cId="3911590313" sldId="277"/>
            <ac:picMk id="11" creationId="{F412C2D6-84F7-7C01-DAA5-F44975958E3B}"/>
          </ac:picMkLst>
        </pc:picChg>
        <pc:picChg chg="add del mod">
          <ac:chgData name="Kylie Kammerer @CDBS" userId="58c94178-e9d9-4e74-9e5c-daf2c5ec899a" providerId="ADAL" clId="{38AAB76A-1BCC-43BB-8E11-D0084897EF95}" dt="2025-03-13T04:49:18.847" v="1711" actId="478"/>
          <ac:picMkLst>
            <pc:docMk/>
            <pc:sldMk cId="3911590313" sldId="277"/>
            <ac:picMk id="13" creationId="{576D7714-2228-F05A-F5C8-DF0FF0219512}"/>
          </ac:picMkLst>
        </pc:picChg>
        <pc:picChg chg="mod">
          <ac:chgData name="Kylie Kammerer @CDBS" userId="58c94178-e9d9-4e74-9e5c-daf2c5ec899a" providerId="ADAL" clId="{38AAB76A-1BCC-43BB-8E11-D0084897EF95}" dt="2025-03-13T01:39:25.005" v="1468" actId="207"/>
          <ac:picMkLst>
            <pc:docMk/>
            <pc:sldMk cId="3911590313" sldId="277"/>
            <ac:picMk id="1026" creationId="{75E56F1D-FD7C-D62F-BEB6-573BD2AF7218}"/>
          </ac:picMkLst>
        </pc:picChg>
        <pc:picChg chg="add">
          <ac:chgData name="Kylie Kammerer @CDBS" userId="58c94178-e9d9-4e74-9e5c-daf2c5ec899a" providerId="ADAL" clId="{38AAB76A-1BCC-43BB-8E11-D0084897EF95}" dt="2025-03-13T04:49:26.921" v="1712"/>
          <ac:picMkLst>
            <pc:docMk/>
            <pc:sldMk cId="3911590313" sldId="277"/>
            <ac:picMk id="2050" creationId="{AC83D7A4-7326-DBF0-978D-9C3E0A05E134}"/>
          </ac:picMkLst>
        </pc:picChg>
        <pc:picChg chg="add mod">
          <ac:chgData name="Kylie Kammerer @CDBS" userId="58c94178-e9d9-4e74-9e5c-daf2c5ec899a" providerId="ADAL" clId="{38AAB76A-1BCC-43BB-8E11-D0084897EF95}" dt="2025-03-13T04:50:54.895" v="1725" actId="1076"/>
          <ac:picMkLst>
            <pc:docMk/>
            <pc:sldMk cId="3911590313" sldId="277"/>
            <ac:picMk id="2052" creationId="{6E2EF750-E46A-D940-EBF8-EF6CC8526F7E}"/>
          </ac:picMkLst>
        </pc:picChg>
      </pc:sldChg>
      <pc:sldChg chg="addSp delSp modSp add del mod">
        <pc:chgData name="Kylie Kammerer @CDBS" userId="58c94178-e9d9-4e74-9e5c-daf2c5ec899a" providerId="ADAL" clId="{38AAB76A-1BCC-43BB-8E11-D0084897EF95}" dt="2025-03-13T05:08:08.801" v="1761" actId="47"/>
        <pc:sldMkLst>
          <pc:docMk/>
          <pc:sldMk cId="504200226" sldId="278"/>
        </pc:sldMkLst>
        <pc:spChg chg="mod">
          <ac:chgData name="Kylie Kammerer @CDBS" userId="58c94178-e9d9-4e74-9e5c-daf2c5ec899a" providerId="ADAL" clId="{38AAB76A-1BCC-43BB-8E11-D0084897EF95}" dt="2025-03-13T01:27:46.236" v="323" actId="207"/>
          <ac:spMkLst>
            <pc:docMk/>
            <pc:sldMk cId="504200226" sldId="278"/>
            <ac:spMk id="2" creationId="{AF023021-CA24-9ABA-550B-A5F055EC89B7}"/>
          </ac:spMkLst>
        </pc:spChg>
        <pc:spChg chg="del">
          <ac:chgData name="Kylie Kammerer @CDBS" userId="58c94178-e9d9-4e74-9e5c-daf2c5ec899a" providerId="ADAL" clId="{38AAB76A-1BCC-43BB-8E11-D0084897EF95}" dt="2025-03-13T04:46:36.837" v="1687" actId="478"/>
          <ac:spMkLst>
            <pc:docMk/>
            <pc:sldMk cId="504200226" sldId="278"/>
            <ac:spMk id="10" creationId="{533A2BDA-D24F-2A24-695D-64EB3F3F6937}"/>
          </ac:spMkLst>
        </pc:spChg>
        <pc:picChg chg="add mod">
          <ac:chgData name="Kylie Kammerer @CDBS" userId="58c94178-e9d9-4e74-9e5c-daf2c5ec899a" providerId="ADAL" clId="{38AAB76A-1BCC-43BB-8E11-D0084897EF95}" dt="2025-03-13T04:46:39.361" v="1688"/>
          <ac:picMkLst>
            <pc:docMk/>
            <pc:sldMk cId="504200226" sldId="278"/>
            <ac:picMk id="3" creationId="{66F8C677-5FE9-97FD-017F-9945A53A50B4}"/>
          </ac:picMkLst>
        </pc:picChg>
      </pc:sldChg>
      <pc:sldChg chg="addSp delSp modSp mod">
        <pc:chgData name="Kylie Kammerer @CDBS" userId="58c94178-e9d9-4e74-9e5c-daf2c5ec899a" providerId="ADAL" clId="{38AAB76A-1BCC-43BB-8E11-D0084897EF95}" dt="2025-03-13T04:46:32.580" v="1686"/>
        <pc:sldMkLst>
          <pc:docMk/>
          <pc:sldMk cId="3884771399" sldId="279"/>
        </pc:sldMkLst>
        <pc:spChg chg="mod">
          <ac:chgData name="Kylie Kammerer @CDBS" userId="58c94178-e9d9-4e74-9e5c-daf2c5ec899a" providerId="ADAL" clId="{38AAB76A-1BCC-43BB-8E11-D0084897EF95}" dt="2025-03-13T01:27:27.944" v="243" actId="207"/>
          <ac:spMkLst>
            <pc:docMk/>
            <pc:sldMk cId="3884771399" sldId="279"/>
            <ac:spMk id="2" creationId="{18875BD7-7BBF-6935-8FE8-9EBFE76A4445}"/>
          </ac:spMkLst>
        </pc:spChg>
        <pc:spChg chg="del">
          <ac:chgData name="Kylie Kammerer @CDBS" userId="58c94178-e9d9-4e74-9e5c-daf2c5ec899a" providerId="ADAL" clId="{38AAB76A-1BCC-43BB-8E11-D0084897EF95}" dt="2025-03-13T04:46:29.792" v="1685" actId="478"/>
          <ac:spMkLst>
            <pc:docMk/>
            <pc:sldMk cId="3884771399" sldId="279"/>
            <ac:spMk id="10" creationId="{8CD3FBF6-6C33-AF6F-26A2-DD382E25DDF6}"/>
          </ac:spMkLst>
        </pc:spChg>
        <pc:picChg chg="add mod">
          <ac:chgData name="Kylie Kammerer @CDBS" userId="58c94178-e9d9-4e74-9e5c-daf2c5ec899a" providerId="ADAL" clId="{38AAB76A-1BCC-43BB-8E11-D0084897EF95}" dt="2025-03-13T04:46:32.580" v="1686"/>
          <ac:picMkLst>
            <pc:docMk/>
            <pc:sldMk cId="3884771399" sldId="279"/>
            <ac:picMk id="3" creationId="{9D3B6E2A-5AEA-B80E-512E-4057029A56F2}"/>
          </ac:picMkLst>
        </pc:picChg>
      </pc:sldChg>
      <pc:sldChg chg="new del">
        <pc:chgData name="Kylie Kammerer @CDBS" userId="58c94178-e9d9-4e74-9e5c-daf2c5ec899a" providerId="ADAL" clId="{38AAB76A-1BCC-43BB-8E11-D0084897EF95}" dt="2025-03-13T04:52:59.269" v="1732" actId="680"/>
        <pc:sldMkLst>
          <pc:docMk/>
          <pc:sldMk cId="3297900741" sldId="280"/>
        </pc:sldMkLst>
      </pc:sldChg>
      <pc:sldChg chg="add del">
        <pc:chgData name="Kylie Kammerer @CDBS" userId="58c94178-e9d9-4e74-9e5c-daf2c5ec899a" providerId="ADAL" clId="{38AAB76A-1BCC-43BB-8E11-D0084897EF95}" dt="2025-03-13T04:52:38.196" v="1728"/>
        <pc:sldMkLst>
          <pc:docMk/>
          <pc:sldMk cId="3303316233" sldId="280"/>
        </pc:sldMkLst>
      </pc:sldChg>
      <pc:sldChg chg="add del">
        <pc:chgData name="Kylie Kammerer @CDBS" userId="58c94178-e9d9-4e74-9e5c-daf2c5ec899a" providerId="ADAL" clId="{38AAB76A-1BCC-43BB-8E11-D0084897EF95}" dt="2025-03-13T04:52:58.808" v="1731"/>
        <pc:sldMkLst>
          <pc:docMk/>
          <pc:sldMk cId="1421448368" sldId="281"/>
        </pc:sldMkLst>
      </pc:sldChg>
    </pc:docChg>
  </pc:docChgLst>
  <pc:docChgLst>
    <pc:chgData name="Kylie Kammerer @CDBS" userId="S::enquiries@cdbspecialists.com.au::58c94178-e9d9-4e74-9e5c-daf2c5ec899a" providerId="AD" clId="Web-{A62B0EAF-4971-CE87-8970-D568A03C1281}"/>
    <pc:docChg chg="addSld delSld modSld">
      <pc:chgData name="Kylie Kammerer @CDBS" userId="S::enquiries@cdbspecialists.com.au::58c94178-e9d9-4e74-9e5c-daf2c5ec899a" providerId="AD" clId="Web-{A62B0EAF-4971-CE87-8970-D568A03C1281}" dt="2024-02-13T05:03:13.770" v="374"/>
      <pc:docMkLst>
        <pc:docMk/>
      </pc:docMkLst>
      <pc:sldChg chg="modSp">
        <pc:chgData name="Kylie Kammerer @CDBS" userId="S::enquiries@cdbspecialists.com.au::58c94178-e9d9-4e74-9e5c-daf2c5ec899a" providerId="AD" clId="Web-{A62B0EAF-4971-CE87-8970-D568A03C1281}" dt="2024-02-13T04:37:35.282" v="284"/>
        <pc:sldMkLst>
          <pc:docMk/>
          <pc:sldMk cId="0" sldId="264"/>
        </pc:sldMkLst>
      </pc:sldChg>
      <pc:sldChg chg="modSp">
        <pc:chgData name="Kylie Kammerer @CDBS" userId="S::enquiries@cdbspecialists.com.au::58c94178-e9d9-4e74-9e5c-daf2c5ec899a" providerId="AD" clId="Web-{A62B0EAF-4971-CE87-8970-D568A03C1281}" dt="2024-02-13T04:39:39.908" v="288" actId="1076"/>
        <pc:sldMkLst>
          <pc:docMk/>
          <pc:sldMk cId="0" sldId="265"/>
        </pc:sldMkLst>
      </pc:sldChg>
      <pc:sldChg chg="delSp modSp">
        <pc:chgData name="Kylie Kammerer @CDBS" userId="S::enquiries@cdbspecialists.com.au::58c94178-e9d9-4e74-9e5c-daf2c5ec899a" providerId="AD" clId="Web-{A62B0EAF-4971-CE87-8970-D568A03C1281}" dt="2024-02-13T04:48:23.226" v="328" actId="1076"/>
        <pc:sldMkLst>
          <pc:docMk/>
          <pc:sldMk cId="0" sldId="266"/>
        </pc:sldMkLst>
      </pc:sldChg>
      <pc:sldChg chg="addSp delSp modSp addAnim">
        <pc:chgData name="Kylie Kammerer @CDBS" userId="S::enquiries@cdbspecialists.com.au::58c94178-e9d9-4e74-9e5c-daf2c5ec899a" providerId="AD" clId="Web-{A62B0EAF-4971-CE87-8970-D568A03C1281}" dt="2024-02-13T05:02:37.831" v="373" actId="1076"/>
        <pc:sldMkLst>
          <pc:docMk/>
          <pc:sldMk cId="0" sldId="267"/>
        </pc:sldMkLst>
      </pc:sldChg>
      <pc:sldChg chg="add del replId">
        <pc:chgData name="Kylie Kammerer @CDBS" userId="S::enquiries@cdbspecialists.com.au::58c94178-e9d9-4e74-9e5c-daf2c5ec899a" providerId="AD" clId="Web-{A62B0EAF-4971-CE87-8970-D568A03C1281}" dt="2024-02-13T04:52:35.359" v="332"/>
        <pc:sldMkLst>
          <pc:docMk/>
          <pc:sldMk cId="1613048967" sldId="268"/>
        </pc:sldMkLst>
      </pc:sldChg>
      <pc:sldChg chg="addSp delSp modSp add mod replId setBg">
        <pc:chgData name="Kylie Kammerer @CDBS" userId="S::enquiries@cdbspecialists.com.au::58c94178-e9d9-4e74-9e5c-daf2c5ec899a" providerId="AD" clId="Web-{A62B0EAF-4971-CE87-8970-D568A03C1281}" dt="2024-02-13T05:03:13.770" v="374"/>
        <pc:sldMkLst>
          <pc:docMk/>
          <pc:sldMk cId="2035778984" sldId="268"/>
        </pc:sldMkLst>
      </pc:sldChg>
      <pc:sldChg chg="new del">
        <pc:chgData name="Kylie Kammerer @CDBS" userId="S::enquiries@cdbspecialists.com.au::58c94178-e9d9-4e74-9e5c-daf2c5ec899a" providerId="AD" clId="Web-{A62B0EAF-4971-CE87-8970-D568A03C1281}" dt="2024-02-13T04:50:57.825" v="330"/>
        <pc:sldMkLst>
          <pc:docMk/>
          <pc:sldMk cId="2852007994" sldId="268"/>
        </pc:sldMkLst>
      </pc:sldChg>
    </pc:docChg>
  </pc:docChgLst>
  <pc:docChgLst>
    <pc:chgData name="Kylie Kammerer @CDBS" userId="S::enquiries@cdbspecialists.com.au::58c94178-e9d9-4e74-9e5c-daf2c5ec899a" providerId="AD" clId="Web-{CF8D40FC-262D-CF3B-22E5-F89B79AC1CF9}"/>
    <pc:docChg chg="addSld delSld modSld">
      <pc:chgData name="Kylie Kammerer @CDBS" userId="S::enquiries@cdbspecialists.com.au::58c94178-e9d9-4e74-9e5c-daf2c5ec899a" providerId="AD" clId="Web-{CF8D40FC-262D-CF3B-22E5-F89B79AC1CF9}" dt="2024-03-05T00:36:19.573" v="9" actId="1076"/>
      <pc:docMkLst>
        <pc:docMk/>
      </pc:docMkLst>
      <pc:sldChg chg="del">
        <pc:chgData name="Kylie Kammerer @CDBS" userId="S::enquiries@cdbspecialists.com.au::58c94178-e9d9-4e74-9e5c-daf2c5ec899a" providerId="AD" clId="Web-{CF8D40FC-262D-CF3B-22E5-F89B79AC1CF9}" dt="2024-03-05T00:35:02.586" v="2"/>
        <pc:sldMkLst>
          <pc:docMk/>
          <pc:sldMk cId="2035778984" sldId="268"/>
        </pc:sldMkLst>
      </pc:sldChg>
      <pc:sldChg chg="add del replId">
        <pc:chgData name="Kylie Kammerer @CDBS" userId="S::enquiries@cdbspecialists.com.au::58c94178-e9d9-4e74-9e5c-daf2c5ec899a" providerId="AD" clId="Web-{CF8D40FC-262D-CF3B-22E5-F89B79AC1CF9}" dt="2024-03-05T00:35:05.805" v="3"/>
        <pc:sldMkLst>
          <pc:docMk/>
          <pc:sldMk cId="3629697907" sldId="269"/>
        </pc:sldMkLst>
      </pc:sldChg>
      <pc:sldChg chg="modSp add">
        <pc:chgData name="Kylie Kammerer @CDBS" userId="S::enquiries@cdbspecialists.com.au::58c94178-e9d9-4e74-9e5c-daf2c5ec899a" providerId="AD" clId="Web-{CF8D40FC-262D-CF3B-22E5-F89B79AC1CF9}" dt="2024-03-05T00:36:19.573" v="9" actId="1076"/>
        <pc:sldMkLst>
          <pc:docMk/>
          <pc:sldMk cId="3629697907" sldId="276"/>
        </pc:sldMkLst>
      </pc:sldChg>
    </pc:docChg>
  </pc:docChgLst>
  <pc:docChgLst>
    <pc:chgData name="Kylie Kammerer @CDBS" userId="58c94178-e9d9-4e74-9e5c-daf2c5ec899a" providerId="ADAL" clId="{216F979E-0C3C-4628-AE1D-F2C219F14CAB}"/>
    <pc:docChg chg="undo custSel addSld delSld modSld">
      <pc:chgData name="Kylie Kammerer @CDBS" userId="58c94178-e9d9-4e74-9e5c-daf2c5ec899a" providerId="ADAL" clId="{216F979E-0C3C-4628-AE1D-F2C219F14CAB}" dt="2024-08-15T04:32:16.056" v="7" actId="478"/>
      <pc:docMkLst>
        <pc:docMk/>
      </pc:docMkLst>
      <pc:sldChg chg="modSp mod">
        <pc:chgData name="Kylie Kammerer @CDBS" userId="58c94178-e9d9-4e74-9e5c-daf2c5ec899a" providerId="ADAL" clId="{216F979E-0C3C-4628-AE1D-F2C219F14CAB}" dt="2024-08-12T05:14:56.358" v="5" actId="167"/>
        <pc:sldMkLst>
          <pc:docMk/>
          <pc:sldMk cId="0" sldId="256"/>
        </pc:sldMkLst>
      </pc:sldChg>
      <pc:sldChg chg="del">
        <pc:chgData name="Kylie Kammerer @CDBS" userId="58c94178-e9d9-4e74-9e5c-daf2c5ec899a" providerId="ADAL" clId="{216F979E-0C3C-4628-AE1D-F2C219F14CAB}" dt="2024-08-12T05:04:58.046" v="1" actId="2696"/>
        <pc:sldMkLst>
          <pc:docMk/>
          <pc:sldMk cId="3629697907" sldId="276"/>
        </pc:sldMkLst>
      </pc:sldChg>
      <pc:sldChg chg="delSp modSp add mod">
        <pc:chgData name="Kylie Kammerer @CDBS" userId="58c94178-e9d9-4e74-9e5c-daf2c5ec899a" providerId="ADAL" clId="{216F979E-0C3C-4628-AE1D-F2C219F14CAB}" dt="2024-08-15T04:32:16.056" v="7" actId="478"/>
        <pc:sldMkLst>
          <pc:docMk/>
          <pc:sldMk cId="3911590313" sldId="277"/>
        </pc:sldMkLst>
      </pc:sldChg>
    </pc:docChg>
  </pc:docChgLst>
  <pc:docChgLst>
    <pc:chgData name="Kylie Kammerer @CDBS" userId="58c94178-e9d9-4e74-9e5c-daf2c5ec899a" providerId="ADAL" clId="{465C651F-0D35-487A-8386-2BD36C0380D9}"/>
    <pc:docChg chg="undo custSel addSld delSld modSld addMainMaster">
      <pc:chgData name="Kylie Kammerer @CDBS" userId="58c94178-e9d9-4e74-9e5c-daf2c5ec899a" providerId="ADAL" clId="{465C651F-0D35-487A-8386-2BD36C0380D9}" dt="2025-03-14T04:33:32.687" v="244"/>
      <pc:docMkLst>
        <pc:docMk/>
      </pc:docMkLst>
      <pc:sldChg chg="modSp mod">
        <pc:chgData name="Kylie Kammerer @CDBS" userId="58c94178-e9d9-4e74-9e5c-daf2c5ec899a" providerId="ADAL" clId="{465C651F-0D35-487A-8386-2BD36C0380D9}" dt="2025-03-14T04:17:58.956" v="147" actId="207"/>
        <pc:sldMkLst>
          <pc:docMk/>
          <pc:sldMk cId="0" sldId="257"/>
        </pc:sldMkLst>
        <pc:spChg chg="mod">
          <ac:chgData name="Kylie Kammerer @CDBS" userId="58c94178-e9d9-4e74-9e5c-daf2c5ec899a" providerId="ADAL" clId="{465C651F-0D35-487A-8386-2BD36C0380D9}" dt="2025-03-14T04:17:58.956" v="147" actId="207"/>
          <ac:spMkLst>
            <pc:docMk/>
            <pc:sldMk cId="0" sldId="257"/>
            <ac:spMk id="3" creationId="{00000000-0000-0000-0000-000000000000}"/>
          </ac:spMkLst>
        </pc:spChg>
        <pc:spChg chg="mod">
          <ac:chgData name="Kylie Kammerer @CDBS" userId="58c94178-e9d9-4e74-9e5c-daf2c5ec899a" providerId="ADAL" clId="{465C651F-0D35-487A-8386-2BD36C0380D9}" dt="2025-03-14T04:17:58.956" v="147" actId="207"/>
          <ac:spMkLst>
            <pc:docMk/>
            <pc:sldMk cId="0" sldId="257"/>
            <ac:spMk id="4" creationId="{00000000-0000-0000-0000-000000000000}"/>
          </ac:spMkLst>
        </pc:spChg>
        <pc:grpChg chg="mod">
          <ac:chgData name="Kylie Kammerer @CDBS" userId="58c94178-e9d9-4e74-9e5c-daf2c5ec899a" providerId="ADAL" clId="{465C651F-0D35-487A-8386-2BD36C0380D9}" dt="2025-03-14T04:17:58.956" v="147" actId="207"/>
          <ac:grpSpMkLst>
            <pc:docMk/>
            <pc:sldMk cId="0" sldId="257"/>
            <ac:grpSpMk id="2" creationId="{00000000-0000-0000-0000-000000000000}"/>
          </ac:grpSpMkLst>
        </pc:grpChg>
      </pc:sldChg>
      <pc:sldChg chg="del">
        <pc:chgData name="Kylie Kammerer @CDBS" userId="58c94178-e9d9-4e74-9e5c-daf2c5ec899a" providerId="ADAL" clId="{465C651F-0D35-487A-8386-2BD36C0380D9}" dt="2025-03-14T03:52:28.905" v="115" actId="47"/>
        <pc:sldMkLst>
          <pc:docMk/>
          <pc:sldMk cId="0" sldId="259"/>
        </pc:sldMkLst>
      </pc:sldChg>
      <pc:sldChg chg="add del">
        <pc:chgData name="Kylie Kammerer @CDBS" userId="58c94178-e9d9-4e74-9e5c-daf2c5ec899a" providerId="ADAL" clId="{465C651F-0D35-487A-8386-2BD36C0380D9}" dt="2025-03-14T03:54:11.329" v="134" actId="47"/>
        <pc:sldMkLst>
          <pc:docMk/>
          <pc:sldMk cId="0" sldId="260"/>
        </pc:sldMkLst>
      </pc:sldChg>
      <pc:sldChg chg="add del">
        <pc:chgData name="Kylie Kammerer @CDBS" userId="58c94178-e9d9-4e74-9e5c-daf2c5ec899a" providerId="ADAL" clId="{465C651F-0D35-487A-8386-2BD36C0380D9}" dt="2025-03-14T03:54:11.777" v="135" actId="47"/>
        <pc:sldMkLst>
          <pc:docMk/>
          <pc:sldMk cId="0" sldId="261"/>
        </pc:sldMkLst>
      </pc:sldChg>
      <pc:sldChg chg="add del">
        <pc:chgData name="Kylie Kammerer @CDBS" userId="58c94178-e9d9-4e74-9e5c-daf2c5ec899a" providerId="ADAL" clId="{465C651F-0D35-487A-8386-2BD36C0380D9}" dt="2025-03-14T03:54:12.444" v="136" actId="47"/>
        <pc:sldMkLst>
          <pc:docMk/>
          <pc:sldMk cId="0" sldId="262"/>
        </pc:sldMkLst>
      </pc:sldChg>
      <pc:sldChg chg="add del">
        <pc:chgData name="Kylie Kammerer @CDBS" userId="58c94178-e9d9-4e74-9e5c-daf2c5ec899a" providerId="ADAL" clId="{465C651F-0D35-487A-8386-2BD36C0380D9}" dt="2025-03-14T03:54:12.929" v="137" actId="47"/>
        <pc:sldMkLst>
          <pc:docMk/>
          <pc:sldMk cId="0" sldId="263"/>
        </pc:sldMkLst>
      </pc:sldChg>
      <pc:sldChg chg="add del">
        <pc:chgData name="Kylie Kammerer @CDBS" userId="58c94178-e9d9-4e74-9e5c-daf2c5ec899a" providerId="ADAL" clId="{465C651F-0D35-487A-8386-2BD36C0380D9}" dt="2025-03-14T03:54:14.059" v="139" actId="47"/>
        <pc:sldMkLst>
          <pc:docMk/>
          <pc:sldMk cId="0" sldId="265"/>
        </pc:sldMkLst>
      </pc:sldChg>
      <pc:sldChg chg="add del">
        <pc:chgData name="Kylie Kammerer @CDBS" userId="58c94178-e9d9-4e74-9e5c-daf2c5ec899a" providerId="ADAL" clId="{465C651F-0D35-487A-8386-2BD36C0380D9}" dt="2025-03-14T03:54:15.785" v="140" actId="47"/>
        <pc:sldMkLst>
          <pc:docMk/>
          <pc:sldMk cId="0" sldId="266"/>
        </pc:sldMkLst>
      </pc:sldChg>
      <pc:sldChg chg="modSp mod">
        <pc:chgData name="Kylie Kammerer @CDBS" userId="58c94178-e9d9-4e74-9e5c-daf2c5ec899a" providerId="ADAL" clId="{465C651F-0D35-487A-8386-2BD36C0380D9}" dt="2025-03-14T04:32:33.233" v="235" actId="207"/>
        <pc:sldMkLst>
          <pc:docMk/>
          <pc:sldMk cId="3911590313" sldId="277"/>
        </pc:sldMkLst>
        <pc:spChg chg="mod">
          <ac:chgData name="Kylie Kammerer @CDBS" userId="58c94178-e9d9-4e74-9e5c-daf2c5ec899a" providerId="ADAL" clId="{465C651F-0D35-487A-8386-2BD36C0380D9}" dt="2025-03-14T04:32:33.233" v="235" actId="207"/>
          <ac:spMkLst>
            <pc:docMk/>
            <pc:sldMk cId="3911590313" sldId="277"/>
            <ac:spMk id="4" creationId="{00000000-0000-0000-0000-000000000000}"/>
          </ac:spMkLst>
        </pc:spChg>
        <pc:spChg chg="mod">
          <ac:chgData name="Kylie Kammerer @CDBS" userId="58c94178-e9d9-4e74-9e5c-daf2c5ec899a" providerId="ADAL" clId="{465C651F-0D35-487A-8386-2BD36C0380D9}" dt="2025-03-14T04:32:33.233" v="235" actId="207"/>
          <ac:spMkLst>
            <pc:docMk/>
            <pc:sldMk cId="3911590313" sldId="277"/>
            <ac:spMk id="5" creationId="{00000000-0000-0000-0000-000000000000}"/>
          </ac:spMkLst>
        </pc:spChg>
        <pc:grpChg chg="mod">
          <ac:chgData name="Kylie Kammerer @CDBS" userId="58c94178-e9d9-4e74-9e5c-daf2c5ec899a" providerId="ADAL" clId="{465C651F-0D35-487A-8386-2BD36C0380D9}" dt="2025-03-14T04:32:33.233" v="235" actId="207"/>
          <ac:grpSpMkLst>
            <pc:docMk/>
            <pc:sldMk cId="3911590313" sldId="277"/>
            <ac:grpSpMk id="3" creationId="{00000000-0000-0000-0000-000000000000}"/>
          </ac:grpSpMkLst>
        </pc:grpChg>
      </pc:sldChg>
      <pc:sldChg chg="add del">
        <pc:chgData name="Kylie Kammerer @CDBS" userId="58c94178-e9d9-4e74-9e5c-daf2c5ec899a" providerId="ADAL" clId="{465C651F-0D35-487A-8386-2BD36C0380D9}" dt="2025-03-14T03:54:13.397" v="138" actId="47"/>
        <pc:sldMkLst>
          <pc:docMk/>
          <pc:sldMk cId="3884771399" sldId="279"/>
        </pc:sldMkLst>
      </pc:sldChg>
      <pc:sldChg chg="addSp delSp modSp add mod">
        <pc:chgData name="Kylie Kammerer @CDBS" userId="58c94178-e9d9-4e74-9e5c-daf2c5ec899a" providerId="ADAL" clId="{465C651F-0D35-487A-8386-2BD36C0380D9}" dt="2025-03-14T03:55:35.183" v="146" actId="113"/>
        <pc:sldMkLst>
          <pc:docMk/>
          <pc:sldMk cId="3303316233" sldId="280"/>
        </pc:sldMkLst>
        <pc:spChg chg="mod">
          <ac:chgData name="Kylie Kammerer @CDBS" userId="58c94178-e9d9-4e74-9e5c-daf2c5ec899a" providerId="ADAL" clId="{465C651F-0D35-487A-8386-2BD36C0380D9}" dt="2025-03-14T03:53:36.377" v="132" actId="207"/>
          <ac:spMkLst>
            <pc:docMk/>
            <pc:sldMk cId="3303316233" sldId="280"/>
            <ac:spMk id="3" creationId="{00000000-0000-0000-0000-000000000000}"/>
          </ac:spMkLst>
        </pc:spChg>
        <pc:spChg chg="mod">
          <ac:chgData name="Kylie Kammerer @CDBS" userId="58c94178-e9d9-4e74-9e5c-daf2c5ec899a" providerId="ADAL" clId="{465C651F-0D35-487A-8386-2BD36C0380D9}" dt="2025-03-14T03:53:36.377" v="132" actId="207"/>
          <ac:spMkLst>
            <pc:docMk/>
            <pc:sldMk cId="3303316233" sldId="280"/>
            <ac:spMk id="4" creationId="{00000000-0000-0000-0000-000000000000}"/>
          </ac:spMkLst>
        </pc:spChg>
        <pc:spChg chg="del">
          <ac:chgData name="Kylie Kammerer @CDBS" userId="58c94178-e9d9-4e74-9e5c-daf2c5ec899a" providerId="ADAL" clId="{465C651F-0D35-487A-8386-2BD36C0380D9}" dt="2025-03-14T03:54:31.113" v="141" actId="478"/>
          <ac:spMkLst>
            <pc:docMk/>
            <pc:sldMk cId="3303316233" sldId="280"/>
            <ac:spMk id="5" creationId="{00000000-0000-0000-0000-000000000000}"/>
          </ac:spMkLst>
        </pc:spChg>
        <pc:spChg chg="del">
          <ac:chgData name="Kylie Kammerer @CDBS" userId="58c94178-e9d9-4e74-9e5c-daf2c5ec899a" providerId="ADAL" clId="{465C651F-0D35-487A-8386-2BD36C0380D9}" dt="2025-03-14T03:54:34.229" v="142" actId="478"/>
          <ac:spMkLst>
            <pc:docMk/>
            <pc:sldMk cId="3303316233" sldId="280"/>
            <ac:spMk id="6" creationId="{00000000-0000-0000-0000-000000000000}"/>
          </ac:spMkLst>
        </pc:spChg>
        <pc:spChg chg="mod">
          <ac:chgData name="Kylie Kammerer @CDBS" userId="58c94178-e9d9-4e74-9e5c-daf2c5ec899a" providerId="ADAL" clId="{465C651F-0D35-487A-8386-2BD36C0380D9}" dt="2025-03-14T03:55:35.183" v="146" actId="113"/>
          <ac:spMkLst>
            <pc:docMk/>
            <pc:sldMk cId="3303316233" sldId="280"/>
            <ac:spMk id="7" creationId="{00000000-0000-0000-0000-000000000000}"/>
          </ac:spMkLst>
        </pc:spChg>
        <pc:spChg chg="add del">
          <ac:chgData name="Kylie Kammerer @CDBS" userId="58c94178-e9d9-4e74-9e5c-daf2c5ec899a" providerId="ADAL" clId="{465C651F-0D35-487A-8386-2BD36C0380D9}" dt="2025-03-14T03:53:19.608" v="131" actId="22"/>
          <ac:spMkLst>
            <pc:docMk/>
            <pc:sldMk cId="3303316233" sldId="280"/>
            <ac:spMk id="12" creationId="{3780134B-96FB-BDE7-9652-46DEFE926A0C}"/>
          </ac:spMkLst>
        </pc:spChg>
        <pc:grpChg chg="mod">
          <ac:chgData name="Kylie Kammerer @CDBS" userId="58c94178-e9d9-4e74-9e5c-daf2c5ec899a" providerId="ADAL" clId="{465C651F-0D35-487A-8386-2BD36C0380D9}" dt="2025-03-14T03:53:36.377" v="132" actId="207"/>
          <ac:grpSpMkLst>
            <pc:docMk/>
            <pc:sldMk cId="3303316233" sldId="280"/>
            <ac:grpSpMk id="2" creationId="{00000000-0000-0000-0000-000000000000}"/>
          </ac:grpSpMkLst>
        </pc:grpChg>
        <pc:picChg chg="add mod">
          <ac:chgData name="Kylie Kammerer @CDBS" userId="58c94178-e9d9-4e74-9e5c-daf2c5ec899a" providerId="ADAL" clId="{465C651F-0D35-487A-8386-2BD36C0380D9}" dt="2025-03-14T03:54:44.755" v="143"/>
          <ac:picMkLst>
            <pc:docMk/>
            <pc:sldMk cId="3303316233" sldId="280"/>
            <ac:picMk id="13" creationId="{232E2544-21BD-32E1-4559-346DE8563CCC}"/>
          </ac:picMkLst>
        </pc:picChg>
      </pc:sldChg>
      <pc:sldChg chg="addSp delSp modSp add mod">
        <pc:chgData name="Kylie Kammerer @CDBS" userId="58c94178-e9d9-4e74-9e5c-daf2c5ec899a" providerId="ADAL" clId="{465C651F-0D35-487A-8386-2BD36C0380D9}" dt="2025-03-14T04:32:50.300" v="236"/>
        <pc:sldMkLst>
          <pc:docMk/>
          <pc:sldMk cId="1421448368" sldId="281"/>
        </pc:sldMkLst>
        <pc:spChg chg="del">
          <ac:chgData name="Kylie Kammerer @CDBS" userId="58c94178-e9d9-4e74-9e5c-daf2c5ec899a" providerId="ADAL" clId="{465C651F-0D35-487A-8386-2BD36C0380D9}" dt="2025-03-14T04:22:11.748" v="170" actId="478"/>
          <ac:spMkLst>
            <pc:docMk/>
            <pc:sldMk cId="1421448368" sldId="281"/>
            <ac:spMk id="2" creationId="{00000000-0000-0000-0000-000000000000}"/>
          </ac:spMkLst>
        </pc:spChg>
        <pc:spChg chg="mod">
          <ac:chgData name="Kylie Kammerer @CDBS" userId="58c94178-e9d9-4e74-9e5c-daf2c5ec899a" providerId="ADAL" clId="{465C651F-0D35-487A-8386-2BD36C0380D9}" dt="2025-03-14T04:22:08.590" v="169" actId="207"/>
          <ac:spMkLst>
            <pc:docMk/>
            <pc:sldMk cId="1421448368" sldId="281"/>
            <ac:spMk id="4" creationId="{00000000-0000-0000-0000-000000000000}"/>
          </ac:spMkLst>
        </pc:spChg>
        <pc:spChg chg="mod">
          <ac:chgData name="Kylie Kammerer @CDBS" userId="58c94178-e9d9-4e74-9e5c-daf2c5ec899a" providerId="ADAL" clId="{465C651F-0D35-487A-8386-2BD36C0380D9}" dt="2025-03-14T04:22:08.590" v="169" actId="207"/>
          <ac:spMkLst>
            <pc:docMk/>
            <pc:sldMk cId="1421448368" sldId="281"/>
            <ac:spMk id="5" creationId="{00000000-0000-0000-0000-000000000000}"/>
          </ac:spMkLst>
        </pc:spChg>
        <pc:spChg chg="mod">
          <ac:chgData name="Kylie Kammerer @CDBS" userId="58c94178-e9d9-4e74-9e5c-daf2c5ec899a" providerId="ADAL" clId="{465C651F-0D35-487A-8386-2BD36C0380D9}" dt="2025-03-14T04:23:12.911" v="175" actId="1076"/>
          <ac:spMkLst>
            <pc:docMk/>
            <pc:sldMk cId="1421448368" sldId="281"/>
            <ac:spMk id="6" creationId="{00000000-0000-0000-0000-000000000000}"/>
          </ac:spMkLst>
        </pc:spChg>
        <pc:spChg chg="mod">
          <ac:chgData name="Kylie Kammerer @CDBS" userId="58c94178-e9d9-4e74-9e5c-daf2c5ec899a" providerId="ADAL" clId="{465C651F-0D35-487A-8386-2BD36C0380D9}" dt="2025-03-14T04:21:52.655" v="168" actId="113"/>
          <ac:spMkLst>
            <pc:docMk/>
            <pc:sldMk cId="1421448368" sldId="281"/>
            <ac:spMk id="7" creationId="{00000000-0000-0000-0000-000000000000}"/>
          </ac:spMkLst>
        </pc:spChg>
        <pc:spChg chg="mod">
          <ac:chgData name="Kylie Kammerer @CDBS" userId="58c94178-e9d9-4e74-9e5c-daf2c5ec899a" providerId="ADAL" clId="{465C651F-0D35-487A-8386-2BD36C0380D9}" dt="2025-03-14T04:23:03.360" v="174" actId="1076"/>
          <ac:spMkLst>
            <pc:docMk/>
            <pc:sldMk cId="1421448368" sldId="281"/>
            <ac:spMk id="8" creationId="{00000000-0000-0000-0000-000000000000}"/>
          </ac:spMkLst>
        </pc:spChg>
        <pc:spChg chg="del">
          <ac:chgData name="Kylie Kammerer @CDBS" userId="58c94178-e9d9-4e74-9e5c-daf2c5ec899a" providerId="ADAL" clId="{465C651F-0D35-487A-8386-2BD36C0380D9}" dt="2025-03-14T04:22:15.407" v="171" actId="478"/>
          <ac:spMkLst>
            <pc:docMk/>
            <pc:sldMk cId="1421448368" sldId="281"/>
            <ac:spMk id="9" creationId="{00000000-0000-0000-0000-000000000000}"/>
          </ac:spMkLst>
        </pc:spChg>
        <pc:grpChg chg="mod">
          <ac:chgData name="Kylie Kammerer @CDBS" userId="58c94178-e9d9-4e74-9e5c-daf2c5ec899a" providerId="ADAL" clId="{465C651F-0D35-487A-8386-2BD36C0380D9}" dt="2025-03-14T04:22:08.590" v="169" actId="207"/>
          <ac:grpSpMkLst>
            <pc:docMk/>
            <pc:sldMk cId="1421448368" sldId="281"/>
            <ac:grpSpMk id="3" creationId="{00000000-0000-0000-0000-000000000000}"/>
          </ac:grpSpMkLst>
        </pc:grpChg>
        <pc:picChg chg="add mod">
          <ac:chgData name="Kylie Kammerer @CDBS" userId="58c94178-e9d9-4e74-9e5c-daf2c5ec899a" providerId="ADAL" clId="{465C651F-0D35-487A-8386-2BD36C0380D9}" dt="2025-03-14T04:32:50.300" v="236"/>
          <ac:picMkLst>
            <pc:docMk/>
            <pc:sldMk cId="1421448368" sldId="281"/>
            <ac:picMk id="12" creationId="{55DCCBA4-2790-6468-1EBC-FD4E968DB73C}"/>
          </ac:picMkLst>
        </pc:picChg>
      </pc:sldChg>
      <pc:sldChg chg="addSp delSp modSp add mod">
        <pc:chgData name="Kylie Kammerer @CDBS" userId="58c94178-e9d9-4e74-9e5c-daf2c5ec899a" providerId="ADAL" clId="{465C651F-0D35-487A-8386-2BD36C0380D9}" dt="2025-03-14T04:32:57.063" v="237"/>
        <pc:sldMkLst>
          <pc:docMk/>
          <pc:sldMk cId="411644385" sldId="282"/>
        </pc:sldMkLst>
        <pc:spChg chg="mod">
          <ac:chgData name="Kylie Kammerer @CDBS" userId="58c94178-e9d9-4e74-9e5c-daf2c5ec899a" providerId="ADAL" clId="{465C651F-0D35-487A-8386-2BD36C0380D9}" dt="2025-03-14T04:23:38.697" v="176" actId="207"/>
          <ac:spMkLst>
            <pc:docMk/>
            <pc:sldMk cId="411644385" sldId="282"/>
            <ac:spMk id="3" creationId="{00000000-0000-0000-0000-000000000000}"/>
          </ac:spMkLst>
        </pc:spChg>
        <pc:spChg chg="mod">
          <ac:chgData name="Kylie Kammerer @CDBS" userId="58c94178-e9d9-4e74-9e5c-daf2c5ec899a" providerId="ADAL" clId="{465C651F-0D35-487A-8386-2BD36C0380D9}" dt="2025-03-14T04:23:38.697" v="176" actId="207"/>
          <ac:spMkLst>
            <pc:docMk/>
            <pc:sldMk cId="411644385" sldId="282"/>
            <ac:spMk id="4" creationId="{00000000-0000-0000-0000-000000000000}"/>
          </ac:spMkLst>
        </pc:spChg>
        <pc:spChg chg="mod">
          <ac:chgData name="Kylie Kammerer @CDBS" userId="58c94178-e9d9-4e74-9e5c-daf2c5ec899a" providerId="ADAL" clId="{465C651F-0D35-487A-8386-2BD36C0380D9}" dt="2025-03-14T04:24:19.133" v="179" actId="255"/>
          <ac:spMkLst>
            <pc:docMk/>
            <pc:sldMk cId="411644385" sldId="282"/>
            <ac:spMk id="5" creationId="{00000000-0000-0000-0000-000000000000}"/>
          </ac:spMkLst>
        </pc:spChg>
        <pc:spChg chg="del">
          <ac:chgData name="Kylie Kammerer @CDBS" userId="58c94178-e9d9-4e74-9e5c-daf2c5ec899a" providerId="ADAL" clId="{465C651F-0D35-487A-8386-2BD36C0380D9}" dt="2025-03-14T04:23:41.213" v="177" actId="478"/>
          <ac:spMkLst>
            <pc:docMk/>
            <pc:sldMk cId="411644385" sldId="282"/>
            <ac:spMk id="6" creationId="{00000000-0000-0000-0000-000000000000}"/>
          </ac:spMkLst>
        </pc:spChg>
        <pc:spChg chg="mod">
          <ac:chgData name="Kylie Kammerer @CDBS" userId="58c94178-e9d9-4e74-9e5c-daf2c5ec899a" providerId="ADAL" clId="{465C651F-0D35-487A-8386-2BD36C0380D9}" dt="2025-03-14T04:24:51.183" v="184" actId="1076"/>
          <ac:spMkLst>
            <pc:docMk/>
            <pc:sldMk cId="411644385" sldId="282"/>
            <ac:spMk id="7" creationId="{00000000-0000-0000-0000-000000000000}"/>
          </ac:spMkLst>
        </pc:spChg>
        <pc:spChg chg="mod">
          <ac:chgData name="Kylie Kammerer @CDBS" userId="58c94178-e9d9-4e74-9e5c-daf2c5ec899a" providerId="ADAL" clId="{465C651F-0D35-487A-8386-2BD36C0380D9}" dt="2025-03-14T04:24:41.382" v="183" actId="113"/>
          <ac:spMkLst>
            <pc:docMk/>
            <pc:sldMk cId="411644385" sldId="282"/>
            <ac:spMk id="8" creationId="{00000000-0000-0000-0000-000000000000}"/>
          </ac:spMkLst>
        </pc:spChg>
        <pc:spChg chg="del">
          <ac:chgData name="Kylie Kammerer @CDBS" userId="58c94178-e9d9-4e74-9e5c-daf2c5ec899a" providerId="ADAL" clId="{465C651F-0D35-487A-8386-2BD36C0380D9}" dt="2025-03-14T04:23:44.947" v="178" actId="478"/>
          <ac:spMkLst>
            <pc:docMk/>
            <pc:sldMk cId="411644385" sldId="282"/>
            <ac:spMk id="9" creationId="{00000000-0000-0000-0000-000000000000}"/>
          </ac:spMkLst>
        </pc:spChg>
        <pc:grpChg chg="mod">
          <ac:chgData name="Kylie Kammerer @CDBS" userId="58c94178-e9d9-4e74-9e5c-daf2c5ec899a" providerId="ADAL" clId="{465C651F-0D35-487A-8386-2BD36C0380D9}" dt="2025-03-14T04:23:38.697" v="176" actId="207"/>
          <ac:grpSpMkLst>
            <pc:docMk/>
            <pc:sldMk cId="411644385" sldId="282"/>
            <ac:grpSpMk id="2" creationId="{00000000-0000-0000-0000-000000000000}"/>
          </ac:grpSpMkLst>
        </pc:grpChg>
        <pc:picChg chg="add mod">
          <ac:chgData name="Kylie Kammerer @CDBS" userId="58c94178-e9d9-4e74-9e5c-daf2c5ec899a" providerId="ADAL" clId="{465C651F-0D35-487A-8386-2BD36C0380D9}" dt="2025-03-14T04:32:57.063" v="237"/>
          <ac:picMkLst>
            <pc:docMk/>
            <pc:sldMk cId="411644385" sldId="282"/>
            <ac:picMk id="12" creationId="{6A9D771E-88F8-125C-9EDA-3A728F71E97E}"/>
          </ac:picMkLst>
        </pc:picChg>
      </pc:sldChg>
      <pc:sldChg chg="addSp delSp modSp add mod">
        <pc:chgData name="Kylie Kammerer @CDBS" userId="58c94178-e9d9-4e74-9e5c-daf2c5ec899a" providerId="ADAL" clId="{465C651F-0D35-487A-8386-2BD36C0380D9}" dt="2025-03-14T04:33:01.051" v="238"/>
        <pc:sldMkLst>
          <pc:docMk/>
          <pc:sldMk cId="3733751728" sldId="283"/>
        </pc:sldMkLst>
        <pc:spChg chg="mod">
          <ac:chgData name="Kylie Kammerer @CDBS" userId="58c94178-e9d9-4e74-9e5c-daf2c5ec899a" providerId="ADAL" clId="{465C651F-0D35-487A-8386-2BD36C0380D9}" dt="2025-03-14T04:26:10.471" v="193" actId="207"/>
          <ac:spMkLst>
            <pc:docMk/>
            <pc:sldMk cId="3733751728" sldId="283"/>
            <ac:spMk id="3" creationId="{00000000-0000-0000-0000-000000000000}"/>
          </ac:spMkLst>
        </pc:spChg>
        <pc:spChg chg="mod">
          <ac:chgData name="Kylie Kammerer @CDBS" userId="58c94178-e9d9-4e74-9e5c-daf2c5ec899a" providerId="ADAL" clId="{465C651F-0D35-487A-8386-2BD36C0380D9}" dt="2025-03-14T04:26:10.471" v="193" actId="207"/>
          <ac:spMkLst>
            <pc:docMk/>
            <pc:sldMk cId="3733751728" sldId="283"/>
            <ac:spMk id="4" creationId="{00000000-0000-0000-0000-000000000000}"/>
          </ac:spMkLst>
        </pc:spChg>
        <pc:spChg chg="del">
          <ac:chgData name="Kylie Kammerer @CDBS" userId="58c94178-e9d9-4e74-9e5c-daf2c5ec899a" providerId="ADAL" clId="{465C651F-0D35-487A-8386-2BD36C0380D9}" dt="2025-03-14T04:25:34.822" v="190" actId="478"/>
          <ac:spMkLst>
            <pc:docMk/>
            <pc:sldMk cId="3733751728" sldId="283"/>
            <ac:spMk id="5" creationId="{00000000-0000-0000-0000-000000000000}"/>
          </ac:spMkLst>
        </pc:spChg>
        <pc:spChg chg="mod">
          <ac:chgData name="Kylie Kammerer @CDBS" userId="58c94178-e9d9-4e74-9e5c-daf2c5ec899a" providerId="ADAL" clId="{465C651F-0D35-487A-8386-2BD36C0380D9}" dt="2025-03-14T04:25:15.640" v="187" actId="113"/>
          <ac:spMkLst>
            <pc:docMk/>
            <pc:sldMk cId="3733751728" sldId="283"/>
            <ac:spMk id="7" creationId="{00000000-0000-0000-0000-000000000000}"/>
          </ac:spMkLst>
        </pc:spChg>
        <pc:spChg chg="mod">
          <ac:chgData name="Kylie Kammerer @CDBS" userId="58c94178-e9d9-4e74-9e5c-daf2c5ec899a" providerId="ADAL" clId="{465C651F-0D35-487A-8386-2BD36C0380D9}" dt="2025-03-14T04:25:54.288" v="192" actId="1076"/>
          <ac:spMkLst>
            <pc:docMk/>
            <pc:sldMk cId="3733751728" sldId="283"/>
            <ac:spMk id="8" creationId="{00000000-0000-0000-0000-000000000000}"/>
          </ac:spMkLst>
        </pc:spChg>
        <pc:spChg chg="del">
          <ac:chgData name="Kylie Kammerer @CDBS" userId="58c94178-e9d9-4e74-9e5c-daf2c5ec899a" providerId="ADAL" clId="{465C651F-0D35-487A-8386-2BD36C0380D9}" dt="2025-03-14T04:25:44.272" v="191" actId="478"/>
          <ac:spMkLst>
            <pc:docMk/>
            <pc:sldMk cId="3733751728" sldId="283"/>
            <ac:spMk id="9" creationId="{00000000-0000-0000-0000-000000000000}"/>
          </ac:spMkLst>
        </pc:spChg>
        <pc:grpChg chg="mod">
          <ac:chgData name="Kylie Kammerer @CDBS" userId="58c94178-e9d9-4e74-9e5c-daf2c5ec899a" providerId="ADAL" clId="{465C651F-0D35-487A-8386-2BD36C0380D9}" dt="2025-03-14T04:26:10.471" v="193" actId="207"/>
          <ac:grpSpMkLst>
            <pc:docMk/>
            <pc:sldMk cId="3733751728" sldId="283"/>
            <ac:grpSpMk id="2" creationId="{00000000-0000-0000-0000-000000000000}"/>
          </ac:grpSpMkLst>
        </pc:grpChg>
        <pc:picChg chg="add mod">
          <ac:chgData name="Kylie Kammerer @CDBS" userId="58c94178-e9d9-4e74-9e5c-daf2c5ec899a" providerId="ADAL" clId="{465C651F-0D35-487A-8386-2BD36C0380D9}" dt="2025-03-14T04:33:01.051" v="238"/>
          <ac:picMkLst>
            <pc:docMk/>
            <pc:sldMk cId="3733751728" sldId="283"/>
            <ac:picMk id="12" creationId="{64AE5E7A-6D5C-ACCE-77F3-038E4FAA466D}"/>
          </ac:picMkLst>
        </pc:picChg>
      </pc:sldChg>
      <pc:sldChg chg="addSp delSp modSp add mod">
        <pc:chgData name="Kylie Kammerer @CDBS" userId="58c94178-e9d9-4e74-9e5c-daf2c5ec899a" providerId="ADAL" clId="{465C651F-0D35-487A-8386-2BD36C0380D9}" dt="2025-03-14T04:33:06.189" v="239"/>
        <pc:sldMkLst>
          <pc:docMk/>
          <pc:sldMk cId="2874425388" sldId="284"/>
        </pc:sldMkLst>
        <pc:spChg chg="mod">
          <ac:chgData name="Kylie Kammerer @CDBS" userId="58c94178-e9d9-4e74-9e5c-daf2c5ec899a" providerId="ADAL" clId="{465C651F-0D35-487A-8386-2BD36C0380D9}" dt="2025-03-14T04:26:35.871" v="196" actId="207"/>
          <ac:spMkLst>
            <pc:docMk/>
            <pc:sldMk cId="2874425388" sldId="284"/>
            <ac:spMk id="3" creationId="{00000000-0000-0000-0000-000000000000}"/>
          </ac:spMkLst>
        </pc:spChg>
        <pc:spChg chg="mod">
          <ac:chgData name="Kylie Kammerer @CDBS" userId="58c94178-e9d9-4e74-9e5c-daf2c5ec899a" providerId="ADAL" clId="{465C651F-0D35-487A-8386-2BD36C0380D9}" dt="2025-03-14T04:26:35.871" v="196" actId="207"/>
          <ac:spMkLst>
            <pc:docMk/>
            <pc:sldMk cId="2874425388" sldId="284"/>
            <ac:spMk id="4" creationId="{00000000-0000-0000-0000-000000000000}"/>
          </ac:spMkLst>
        </pc:spChg>
        <pc:spChg chg="mod">
          <ac:chgData name="Kylie Kammerer @CDBS" userId="58c94178-e9d9-4e74-9e5c-daf2c5ec899a" providerId="ADAL" clId="{465C651F-0D35-487A-8386-2BD36C0380D9}" dt="2025-03-14T04:27:15.493" v="200" actId="1076"/>
          <ac:spMkLst>
            <pc:docMk/>
            <pc:sldMk cId="2874425388" sldId="284"/>
            <ac:spMk id="5" creationId="{00000000-0000-0000-0000-000000000000}"/>
          </ac:spMkLst>
        </pc:spChg>
        <pc:spChg chg="mod">
          <ac:chgData name="Kylie Kammerer @CDBS" userId="58c94178-e9d9-4e74-9e5c-daf2c5ec899a" providerId="ADAL" clId="{465C651F-0D35-487A-8386-2BD36C0380D9}" dt="2025-03-14T04:26:59.661" v="199" actId="113"/>
          <ac:spMkLst>
            <pc:docMk/>
            <pc:sldMk cId="2874425388" sldId="284"/>
            <ac:spMk id="6" creationId="{00000000-0000-0000-0000-000000000000}"/>
          </ac:spMkLst>
        </pc:spChg>
        <pc:spChg chg="del">
          <ac:chgData name="Kylie Kammerer @CDBS" userId="58c94178-e9d9-4e74-9e5c-daf2c5ec899a" providerId="ADAL" clId="{465C651F-0D35-487A-8386-2BD36C0380D9}" dt="2025-03-14T04:26:25.039" v="194" actId="478"/>
          <ac:spMkLst>
            <pc:docMk/>
            <pc:sldMk cId="2874425388" sldId="284"/>
            <ac:spMk id="7" creationId="{00000000-0000-0000-0000-000000000000}"/>
          </ac:spMkLst>
        </pc:spChg>
        <pc:spChg chg="del">
          <ac:chgData name="Kylie Kammerer @CDBS" userId="58c94178-e9d9-4e74-9e5c-daf2c5ec899a" providerId="ADAL" clId="{465C651F-0D35-487A-8386-2BD36C0380D9}" dt="2025-03-14T04:26:27.407" v="195" actId="478"/>
          <ac:spMkLst>
            <pc:docMk/>
            <pc:sldMk cId="2874425388" sldId="284"/>
            <ac:spMk id="9" creationId="{00000000-0000-0000-0000-000000000000}"/>
          </ac:spMkLst>
        </pc:spChg>
        <pc:grpChg chg="mod">
          <ac:chgData name="Kylie Kammerer @CDBS" userId="58c94178-e9d9-4e74-9e5c-daf2c5ec899a" providerId="ADAL" clId="{465C651F-0D35-487A-8386-2BD36C0380D9}" dt="2025-03-14T04:26:35.871" v="196" actId="207"/>
          <ac:grpSpMkLst>
            <pc:docMk/>
            <pc:sldMk cId="2874425388" sldId="284"/>
            <ac:grpSpMk id="2" creationId="{00000000-0000-0000-0000-000000000000}"/>
          </ac:grpSpMkLst>
        </pc:grpChg>
        <pc:picChg chg="add mod">
          <ac:chgData name="Kylie Kammerer @CDBS" userId="58c94178-e9d9-4e74-9e5c-daf2c5ec899a" providerId="ADAL" clId="{465C651F-0D35-487A-8386-2BD36C0380D9}" dt="2025-03-14T04:33:06.189" v="239"/>
          <ac:picMkLst>
            <pc:docMk/>
            <pc:sldMk cId="2874425388" sldId="284"/>
            <ac:picMk id="13" creationId="{4B197851-760E-BB5F-199F-17A04456CB20}"/>
          </ac:picMkLst>
        </pc:picChg>
      </pc:sldChg>
      <pc:sldChg chg="addSp delSp modSp add mod">
        <pc:chgData name="Kylie Kammerer @CDBS" userId="58c94178-e9d9-4e74-9e5c-daf2c5ec899a" providerId="ADAL" clId="{465C651F-0D35-487A-8386-2BD36C0380D9}" dt="2025-03-14T04:33:13.504" v="240"/>
        <pc:sldMkLst>
          <pc:docMk/>
          <pc:sldMk cId="3304578074" sldId="285"/>
        </pc:sldMkLst>
        <pc:spChg chg="mod">
          <ac:chgData name="Kylie Kammerer @CDBS" userId="58c94178-e9d9-4e74-9e5c-daf2c5ec899a" providerId="ADAL" clId="{465C651F-0D35-487A-8386-2BD36C0380D9}" dt="2025-03-14T04:27:37.035" v="201" actId="207"/>
          <ac:spMkLst>
            <pc:docMk/>
            <pc:sldMk cId="3304578074" sldId="285"/>
            <ac:spMk id="3" creationId="{00000000-0000-0000-0000-000000000000}"/>
          </ac:spMkLst>
        </pc:spChg>
        <pc:spChg chg="mod">
          <ac:chgData name="Kylie Kammerer @CDBS" userId="58c94178-e9d9-4e74-9e5c-daf2c5ec899a" providerId="ADAL" clId="{465C651F-0D35-487A-8386-2BD36C0380D9}" dt="2025-03-14T04:27:58.049" v="206" actId="113"/>
          <ac:spMkLst>
            <pc:docMk/>
            <pc:sldMk cId="3304578074" sldId="285"/>
            <ac:spMk id="5" creationId="{00000000-0000-0000-0000-000000000000}"/>
          </ac:spMkLst>
        </pc:spChg>
        <pc:spChg chg="mod">
          <ac:chgData name="Kylie Kammerer @CDBS" userId="58c94178-e9d9-4e74-9e5c-daf2c5ec899a" providerId="ADAL" clId="{465C651F-0D35-487A-8386-2BD36C0380D9}" dt="2025-03-14T04:28:11.982" v="207" actId="1076"/>
          <ac:spMkLst>
            <pc:docMk/>
            <pc:sldMk cId="3304578074" sldId="285"/>
            <ac:spMk id="6" creationId="{00000000-0000-0000-0000-000000000000}"/>
          </ac:spMkLst>
        </pc:spChg>
        <pc:spChg chg="del">
          <ac:chgData name="Kylie Kammerer @CDBS" userId="58c94178-e9d9-4e74-9e5c-daf2c5ec899a" providerId="ADAL" clId="{465C651F-0D35-487A-8386-2BD36C0380D9}" dt="2025-03-14T04:27:40.896" v="202" actId="478"/>
          <ac:spMkLst>
            <pc:docMk/>
            <pc:sldMk cId="3304578074" sldId="285"/>
            <ac:spMk id="7" creationId="{00000000-0000-0000-0000-000000000000}"/>
          </ac:spMkLst>
        </pc:spChg>
        <pc:spChg chg="del">
          <ac:chgData name="Kylie Kammerer @CDBS" userId="58c94178-e9d9-4e74-9e5c-daf2c5ec899a" providerId="ADAL" clId="{465C651F-0D35-487A-8386-2BD36C0380D9}" dt="2025-03-14T04:27:42.796" v="203" actId="478"/>
          <ac:spMkLst>
            <pc:docMk/>
            <pc:sldMk cId="3304578074" sldId="285"/>
            <ac:spMk id="9" creationId="{00000000-0000-0000-0000-000000000000}"/>
          </ac:spMkLst>
        </pc:spChg>
        <pc:picChg chg="add mod">
          <ac:chgData name="Kylie Kammerer @CDBS" userId="58c94178-e9d9-4e74-9e5c-daf2c5ec899a" providerId="ADAL" clId="{465C651F-0D35-487A-8386-2BD36C0380D9}" dt="2025-03-14T04:33:13.504" v="240"/>
          <ac:picMkLst>
            <pc:docMk/>
            <pc:sldMk cId="3304578074" sldId="285"/>
            <ac:picMk id="12" creationId="{E162A6AC-3E0F-4A9F-3F65-FDF0B902661F}"/>
          </ac:picMkLst>
        </pc:picChg>
      </pc:sldChg>
      <pc:sldChg chg="addSp delSp modSp add mod">
        <pc:chgData name="Kylie Kammerer @CDBS" userId="58c94178-e9d9-4e74-9e5c-daf2c5ec899a" providerId="ADAL" clId="{465C651F-0D35-487A-8386-2BD36C0380D9}" dt="2025-03-14T04:33:17.818" v="241"/>
        <pc:sldMkLst>
          <pc:docMk/>
          <pc:sldMk cId="529417617" sldId="286"/>
        </pc:sldMkLst>
        <pc:spChg chg="mod">
          <ac:chgData name="Kylie Kammerer @CDBS" userId="58c94178-e9d9-4e74-9e5c-daf2c5ec899a" providerId="ADAL" clId="{465C651F-0D35-487A-8386-2BD36C0380D9}" dt="2025-03-14T04:28:19.950" v="208" actId="207"/>
          <ac:spMkLst>
            <pc:docMk/>
            <pc:sldMk cId="529417617" sldId="286"/>
            <ac:spMk id="3" creationId="{00000000-0000-0000-0000-000000000000}"/>
          </ac:spMkLst>
        </pc:spChg>
        <pc:spChg chg="mod">
          <ac:chgData name="Kylie Kammerer @CDBS" userId="58c94178-e9d9-4e74-9e5c-daf2c5ec899a" providerId="ADAL" clId="{465C651F-0D35-487A-8386-2BD36C0380D9}" dt="2025-03-14T04:28:19.950" v="208" actId="207"/>
          <ac:spMkLst>
            <pc:docMk/>
            <pc:sldMk cId="529417617" sldId="286"/>
            <ac:spMk id="4" creationId="{00000000-0000-0000-0000-000000000000}"/>
          </ac:spMkLst>
        </pc:spChg>
        <pc:spChg chg="mod">
          <ac:chgData name="Kylie Kammerer @CDBS" userId="58c94178-e9d9-4e74-9e5c-daf2c5ec899a" providerId="ADAL" clId="{465C651F-0D35-487A-8386-2BD36C0380D9}" dt="2025-03-14T04:29:01.751" v="213" actId="113"/>
          <ac:spMkLst>
            <pc:docMk/>
            <pc:sldMk cId="529417617" sldId="286"/>
            <ac:spMk id="5" creationId="{00000000-0000-0000-0000-000000000000}"/>
          </ac:spMkLst>
        </pc:spChg>
        <pc:spChg chg="mod">
          <ac:chgData name="Kylie Kammerer @CDBS" userId="58c94178-e9d9-4e74-9e5c-daf2c5ec899a" providerId="ADAL" clId="{465C651F-0D35-487A-8386-2BD36C0380D9}" dt="2025-03-14T04:29:20.037" v="214" actId="1076"/>
          <ac:spMkLst>
            <pc:docMk/>
            <pc:sldMk cId="529417617" sldId="286"/>
            <ac:spMk id="6" creationId="{00000000-0000-0000-0000-000000000000}"/>
          </ac:spMkLst>
        </pc:spChg>
        <pc:spChg chg="del">
          <ac:chgData name="Kylie Kammerer @CDBS" userId="58c94178-e9d9-4e74-9e5c-daf2c5ec899a" providerId="ADAL" clId="{465C651F-0D35-487A-8386-2BD36C0380D9}" dt="2025-03-14T04:28:51.750" v="211" actId="478"/>
          <ac:spMkLst>
            <pc:docMk/>
            <pc:sldMk cId="529417617" sldId="286"/>
            <ac:spMk id="7" creationId="{00000000-0000-0000-0000-000000000000}"/>
          </ac:spMkLst>
        </pc:spChg>
        <pc:spChg chg="del">
          <ac:chgData name="Kylie Kammerer @CDBS" userId="58c94178-e9d9-4e74-9e5c-daf2c5ec899a" providerId="ADAL" clId="{465C651F-0D35-487A-8386-2BD36C0380D9}" dt="2025-03-14T04:28:38.950" v="210" actId="478"/>
          <ac:spMkLst>
            <pc:docMk/>
            <pc:sldMk cId="529417617" sldId="286"/>
            <ac:spMk id="9" creationId="{00000000-0000-0000-0000-000000000000}"/>
          </ac:spMkLst>
        </pc:spChg>
        <pc:grpChg chg="mod">
          <ac:chgData name="Kylie Kammerer @CDBS" userId="58c94178-e9d9-4e74-9e5c-daf2c5ec899a" providerId="ADAL" clId="{465C651F-0D35-487A-8386-2BD36C0380D9}" dt="2025-03-14T04:28:19.950" v="208" actId="207"/>
          <ac:grpSpMkLst>
            <pc:docMk/>
            <pc:sldMk cId="529417617" sldId="286"/>
            <ac:grpSpMk id="2" creationId="{00000000-0000-0000-0000-000000000000}"/>
          </ac:grpSpMkLst>
        </pc:grpChg>
        <pc:picChg chg="add mod">
          <ac:chgData name="Kylie Kammerer @CDBS" userId="58c94178-e9d9-4e74-9e5c-daf2c5ec899a" providerId="ADAL" clId="{465C651F-0D35-487A-8386-2BD36C0380D9}" dt="2025-03-14T04:33:17.818" v="241"/>
          <ac:picMkLst>
            <pc:docMk/>
            <pc:sldMk cId="529417617" sldId="286"/>
            <ac:picMk id="12" creationId="{5B57CABA-8AF4-3B23-CBB7-A85A72C2350B}"/>
          </ac:picMkLst>
        </pc:picChg>
      </pc:sldChg>
      <pc:sldChg chg="addSp delSp modSp add mod">
        <pc:chgData name="Kylie Kammerer @CDBS" userId="58c94178-e9d9-4e74-9e5c-daf2c5ec899a" providerId="ADAL" clId="{465C651F-0D35-487A-8386-2BD36C0380D9}" dt="2025-03-14T04:33:21.918" v="242"/>
        <pc:sldMkLst>
          <pc:docMk/>
          <pc:sldMk cId="769976373" sldId="287"/>
        </pc:sldMkLst>
        <pc:spChg chg="mod">
          <ac:chgData name="Kylie Kammerer @CDBS" userId="58c94178-e9d9-4e74-9e5c-daf2c5ec899a" providerId="ADAL" clId="{465C651F-0D35-487A-8386-2BD36C0380D9}" dt="2025-03-14T04:29:32.318" v="215" actId="207"/>
          <ac:spMkLst>
            <pc:docMk/>
            <pc:sldMk cId="769976373" sldId="287"/>
            <ac:spMk id="3" creationId="{00000000-0000-0000-0000-000000000000}"/>
          </ac:spMkLst>
        </pc:spChg>
        <pc:spChg chg="mod">
          <ac:chgData name="Kylie Kammerer @CDBS" userId="58c94178-e9d9-4e74-9e5c-daf2c5ec899a" providerId="ADAL" clId="{465C651F-0D35-487A-8386-2BD36C0380D9}" dt="2025-03-14T04:29:32.318" v="215" actId="207"/>
          <ac:spMkLst>
            <pc:docMk/>
            <pc:sldMk cId="769976373" sldId="287"/>
            <ac:spMk id="4" creationId="{00000000-0000-0000-0000-000000000000}"/>
          </ac:spMkLst>
        </pc:spChg>
        <pc:spChg chg="del">
          <ac:chgData name="Kylie Kammerer @CDBS" userId="58c94178-e9d9-4e74-9e5c-daf2c5ec899a" providerId="ADAL" clId="{465C651F-0D35-487A-8386-2BD36C0380D9}" dt="2025-03-14T04:29:34.103" v="216" actId="478"/>
          <ac:spMkLst>
            <pc:docMk/>
            <pc:sldMk cId="769976373" sldId="287"/>
            <ac:spMk id="6" creationId="{00000000-0000-0000-0000-000000000000}"/>
          </ac:spMkLst>
        </pc:spChg>
        <pc:spChg chg="mod">
          <ac:chgData name="Kylie Kammerer @CDBS" userId="58c94178-e9d9-4e74-9e5c-daf2c5ec899a" providerId="ADAL" clId="{465C651F-0D35-487A-8386-2BD36C0380D9}" dt="2025-03-14T04:30:00.955" v="220" actId="113"/>
          <ac:spMkLst>
            <pc:docMk/>
            <pc:sldMk cId="769976373" sldId="287"/>
            <ac:spMk id="8" creationId="{00000000-0000-0000-0000-000000000000}"/>
          </ac:spMkLst>
        </pc:spChg>
        <pc:spChg chg="del">
          <ac:chgData name="Kylie Kammerer @CDBS" userId="58c94178-e9d9-4e74-9e5c-daf2c5ec899a" providerId="ADAL" clId="{465C651F-0D35-487A-8386-2BD36C0380D9}" dt="2025-03-14T04:29:37.627" v="217" actId="478"/>
          <ac:spMkLst>
            <pc:docMk/>
            <pc:sldMk cId="769976373" sldId="287"/>
            <ac:spMk id="9" creationId="{00000000-0000-0000-0000-000000000000}"/>
          </ac:spMkLst>
        </pc:spChg>
        <pc:grpChg chg="mod">
          <ac:chgData name="Kylie Kammerer @CDBS" userId="58c94178-e9d9-4e74-9e5c-daf2c5ec899a" providerId="ADAL" clId="{465C651F-0D35-487A-8386-2BD36C0380D9}" dt="2025-03-14T04:29:32.318" v="215" actId="207"/>
          <ac:grpSpMkLst>
            <pc:docMk/>
            <pc:sldMk cId="769976373" sldId="287"/>
            <ac:grpSpMk id="2" creationId="{00000000-0000-0000-0000-000000000000}"/>
          </ac:grpSpMkLst>
        </pc:grpChg>
        <pc:picChg chg="add mod">
          <ac:chgData name="Kylie Kammerer @CDBS" userId="58c94178-e9d9-4e74-9e5c-daf2c5ec899a" providerId="ADAL" clId="{465C651F-0D35-487A-8386-2BD36C0380D9}" dt="2025-03-14T04:33:21.918" v="242"/>
          <ac:picMkLst>
            <pc:docMk/>
            <pc:sldMk cId="769976373" sldId="287"/>
            <ac:picMk id="12" creationId="{A7C8D584-1E02-E122-89F4-8DC5ED7D94E3}"/>
          </ac:picMkLst>
        </pc:picChg>
      </pc:sldChg>
      <pc:sldChg chg="addSp delSp modSp add mod">
        <pc:chgData name="Kylie Kammerer @CDBS" userId="58c94178-e9d9-4e74-9e5c-daf2c5ec899a" providerId="ADAL" clId="{465C651F-0D35-487A-8386-2BD36C0380D9}" dt="2025-03-14T04:33:28.496" v="243"/>
        <pc:sldMkLst>
          <pc:docMk/>
          <pc:sldMk cId="4004603602" sldId="288"/>
        </pc:sldMkLst>
        <pc:spChg chg="mod">
          <ac:chgData name="Kylie Kammerer @CDBS" userId="58c94178-e9d9-4e74-9e5c-daf2c5ec899a" providerId="ADAL" clId="{465C651F-0D35-487A-8386-2BD36C0380D9}" dt="2025-03-14T04:30:18.273" v="221" actId="207"/>
          <ac:spMkLst>
            <pc:docMk/>
            <pc:sldMk cId="4004603602" sldId="288"/>
            <ac:spMk id="3" creationId="{00000000-0000-0000-0000-000000000000}"/>
          </ac:spMkLst>
        </pc:spChg>
        <pc:spChg chg="mod">
          <ac:chgData name="Kylie Kammerer @CDBS" userId="58c94178-e9d9-4e74-9e5c-daf2c5ec899a" providerId="ADAL" clId="{465C651F-0D35-487A-8386-2BD36C0380D9}" dt="2025-03-14T04:30:39.874" v="225" actId="1076"/>
          <ac:spMkLst>
            <pc:docMk/>
            <pc:sldMk cId="4004603602" sldId="288"/>
            <ac:spMk id="5" creationId="{00000000-0000-0000-0000-000000000000}"/>
          </ac:spMkLst>
        </pc:spChg>
        <pc:spChg chg="del">
          <ac:chgData name="Kylie Kammerer @CDBS" userId="58c94178-e9d9-4e74-9e5c-daf2c5ec899a" providerId="ADAL" clId="{465C651F-0D35-487A-8386-2BD36C0380D9}" dt="2025-03-14T04:30:42.973" v="226" actId="478"/>
          <ac:spMkLst>
            <pc:docMk/>
            <pc:sldMk cId="4004603602" sldId="288"/>
            <ac:spMk id="6" creationId="{00000000-0000-0000-0000-000000000000}"/>
          </ac:spMkLst>
        </pc:spChg>
        <pc:spChg chg="mod">
          <ac:chgData name="Kylie Kammerer @CDBS" userId="58c94178-e9d9-4e74-9e5c-daf2c5ec899a" providerId="ADAL" clId="{465C651F-0D35-487A-8386-2BD36C0380D9}" dt="2025-03-14T04:30:32.024" v="224" actId="113"/>
          <ac:spMkLst>
            <pc:docMk/>
            <pc:sldMk cId="4004603602" sldId="288"/>
            <ac:spMk id="8" creationId="{00000000-0000-0000-0000-000000000000}"/>
          </ac:spMkLst>
        </pc:spChg>
        <pc:spChg chg="del">
          <ac:chgData name="Kylie Kammerer @CDBS" userId="58c94178-e9d9-4e74-9e5c-daf2c5ec899a" providerId="ADAL" clId="{465C651F-0D35-487A-8386-2BD36C0380D9}" dt="2025-03-14T04:30:44.775" v="227" actId="478"/>
          <ac:spMkLst>
            <pc:docMk/>
            <pc:sldMk cId="4004603602" sldId="288"/>
            <ac:spMk id="9" creationId="{00000000-0000-0000-0000-000000000000}"/>
          </ac:spMkLst>
        </pc:spChg>
        <pc:picChg chg="add mod">
          <ac:chgData name="Kylie Kammerer @CDBS" userId="58c94178-e9d9-4e74-9e5c-daf2c5ec899a" providerId="ADAL" clId="{465C651F-0D35-487A-8386-2BD36C0380D9}" dt="2025-03-14T04:33:28.496" v="243"/>
          <ac:picMkLst>
            <pc:docMk/>
            <pc:sldMk cId="4004603602" sldId="288"/>
            <ac:picMk id="12" creationId="{BD495D94-9912-D272-B504-0F2741C71079}"/>
          </ac:picMkLst>
        </pc:picChg>
      </pc:sldChg>
      <pc:sldChg chg="addSp delSp modSp add mod">
        <pc:chgData name="Kylie Kammerer @CDBS" userId="58c94178-e9d9-4e74-9e5c-daf2c5ec899a" providerId="ADAL" clId="{465C651F-0D35-487A-8386-2BD36C0380D9}" dt="2025-03-14T04:33:32.687" v="244"/>
        <pc:sldMkLst>
          <pc:docMk/>
          <pc:sldMk cId="4088895618" sldId="289"/>
        </pc:sldMkLst>
        <pc:spChg chg="mod">
          <ac:chgData name="Kylie Kammerer @CDBS" userId="58c94178-e9d9-4e74-9e5c-daf2c5ec899a" providerId="ADAL" clId="{465C651F-0D35-487A-8386-2BD36C0380D9}" dt="2025-03-14T04:32:18.474" v="234" actId="207"/>
          <ac:spMkLst>
            <pc:docMk/>
            <pc:sldMk cId="4088895618" sldId="289"/>
            <ac:spMk id="3" creationId="{00000000-0000-0000-0000-000000000000}"/>
          </ac:spMkLst>
        </pc:spChg>
        <pc:spChg chg="mod">
          <ac:chgData name="Kylie Kammerer @CDBS" userId="58c94178-e9d9-4e74-9e5c-daf2c5ec899a" providerId="ADAL" clId="{465C651F-0D35-487A-8386-2BD36C0380D9}" dt="2025-03-14T04:32:18.474" v="234" actId="207"/>
          <ac:spMkLst>
            <pc:docMk/>
            <pc:sldMk cId="4088895618" sldId="289"/>
            <ac:spMk id="4" creationId="{00000000-0000-0000-0000-000000000000}"/>
          </ac:spMkLst>
        </pc:spChg>
        <pc:spChg chg="mod">
          <ac:chgData name="Kylie Kammerer @CDBS" userId="58c94178-e9d9-4e74-9e5c-daf2c5ec899a" providerId="ADAL" clId="{465C651F-0D35-487A-8386-2BD36C0380D9}" dt="2025-03-14T04:31:55.078" v="233" actId="1076"/>
          <ac:spMkLst>
            <pc:docMk/>
            <pc:sldMk cId="4088895618" sldId="289"/>
            <ac:spMk id="5" creationId="{00000000-0000-0000-0000-000000000000}"/>
          </ac:spMkLst>
        </pc:spChg>
        <pc:spChg chg="mod">
          <ac:chgData name="Kylie Kammerer @CDBS" userId="58c94178-e9d9-4e74-9e5c-daf2c5ec899a" providerId="ADAL" clId="{465C651F-0D35-487A-8386-2BD36C0380D9}" dt="2025-03-14T04:31:35.956" v="232" actId="113"/>
          <ac:spMkLst>
            <pc:docMk/>
            <pc:sldMk cId="4088895618" sldId="289"/>
            <ac:spMk id="6" creationId="{00000000-0000-0000-0000-000000000000}"/>
          </ac:spMkLst>
        </pc:spChg>
        <pc:spChg chg="del">
          <ac:chgData name="Kylie Kammerer @CDBS" userId="58c94178-e9d9-4e74-9e5c-daf2c5ec899a" providerId="ADAL" clId="{465C651F-0D35-487A-8386-2BD36C0380D9}" dt="2025-03-14T04:31:11.076" v="228" actId="478"/>
          <ac:spMkLst>
            <pc:docMk/>
            <pc:sldMk cId="4088895618" sldId="289"/>
            <ac:spMk id="7" creationId="{00000000-0000-0000-0000-000000000000}"/>
          </ac:spMkLst>
        </pc:spChg>
        <pc:spChg chg="del">
          <ac:chgData name="Kylie Kammerer @CDBS" userId="58c94178-e9d9-4e74-9e5c-daf2c5ec899a" providerId="ADAL" clId="{465C651F-0D35-487A-8386-2BD36C0380D9}" dt="2025-03-14T04:31:14.110" v="229" actId="478"/>
          <ac:spMkLst>
            <pc:docMk/>
            <pc:sldMk cId="4088895618" sldId="289"/>
            <ac:spMk id="8" creationId="{00000000-0000-0000-0000-000000000000}"/>
          </ac:spMkLst>
        </pc:spChg>
        <pc:grpChg chg="mod">
          <ac:chgData name="Kylie Kammerer @CDBS" userId="58c94178-e9d9-4e74-9e5c-daf2c5ec899a" providerId="ADAL" clId="{465C651F-0D35-487A-8386-2BD36C0380D9}" dt="2025-03-14T04:32:18.474" v="234" actId="207"/>
          <ac:grpSpMkLst>
            <pc:docMk/>
            <pc:sldMk cId="4088895618" sldId="289"/>
            <ac:grpSpMk id="2" creationId="{00000000-0000-0000-0000-000000000000}"/>
          </ac:grpSpMkLst>
        </pc:grpChg>
        <pc:picChg chg="add mod">
          <ac:chgData name="Kylie Kammerer @CDBS" userId="58c94178-e9d9-4e74-9e5c-daf2c5ec899a" providerId="ADAL" clId="{465C651F-0D35-487A-8386-2BD36C0380D9}" dt="2025-03-14T04:33:32.687" v="244"/>
          <ac:picMkLst>
            <pc:docMk/>
            <pc:sldMk cId="4088895618" sldId="289"/>
            <ac:picMk id="11" creationId="{7AC9AE15-D9A0-AF66-1C5A-0D31171B5D21}"/>
          </ac:picMkLst>
        </pc:picChg>
      </pc:sldChg>
      <pc:sldMasterChg chg="add addSldLayout">
        <pc:chgData name="Kylie Kammerer @CDBS" userId="58c94178-e9d9-4e74-9e5c-daf2c5ec899a" providerId="ADAL" clId="{465C651F-0D35-487A-8386-2BD36C0380D9}" dt="2025-03-14T03:52:16.354" v="113" actId="27028"/>
        <pc:sldMasterMkLst>
          <pc:docMk/>
          <pc:sldMasterMk cId="0" sldId="2147483648"/>
        </pc:sldMasterMkLst>
        <pc:sldLayoutChg chg="add">
          <pc:chgData name="Kylie Kammerer @CDBS" userId="58c94178-e9d9-4e74-9e5c-daf2c5ec899a" providerId="ADAL" clId="{465C651F-0D35-487A-8386-2BD36C0380D9}" dt="2025-03-14T03:52:16.354" v="113" actId="27028"/>
          <pc:sldLayoutMkLst>
            <pc:docMk/>
            <pc:sldMasterMk cId="0" sldId="2147483648"/>
            <pc:sldLayoutMk cId="0" sldId="2147483655"/>
          </pc:sldLayoutMkLst>
        </pc:sldLayoutChg>
      </pc:sldMasterChg>
    </pc:docChg>
  </pc:docChgLst>
  <pc:docChgLst>
    <pc:chgData name="Kylie Kammerer @CDBS" userId="S::enquiries@cdbspecialists.com.au::58c94178-e9d9-4e74-9e5c-daf2c5ec899a" providerId="AD" clId="Web-{FFCE686A-E478-ED2D-1C17-27E23693BD46}"/>
    <pc:docChg chg="modSld">
      <pc:chgData name="Kylie Kammerer @CDBS" userId="S::enquiries@cdbspecialists.com.au::58c94178-e9d9-4e74-9e5c-daf2c5ec899a" providerId="AD" clId="Web-{FFCE686A-E478-ED2D-1C17-27E23693BD46}" dt="2025-03-14T01:32:19.102" v="0"/>
      <pc:docMkLst>
        <pc:docMk/>
      </pc:docMkLst>
      <pc:sldChg chg="modSp">
        <pc:chgData name="Kylie Kammerer @CDBS" userId="S::enquiries@cdbspecialists.com.au::58c94178-e9d9-4e74-9e5c-daf2c5ec899a" providerId="AD" clId="Web-{FFCE686A-E478-ED2D-1C17-27E23693BD46}" dt="2025-03-14T01:32:19.102" v="0"/>
        <pc:sldMkLst>
          <pc:docMk/>
          <pc:sldMk cId="3911590313" sldId="277"/>
        </pc:sldMkLst>
        <pc:spChg chg="mod">
          <ac:chgData name="Kylie Kammerer @CDBS" userId="S::enquiries@cdbspecialists.com.au::58c94178-e9d9-4e74-9e5c-daf2c5ec899a" providerId="AD" clId="Web-{FFCE686A-E478-ED2D-1C17-27E23693BD46}" dt="2025-03-14T01:32:19.102" v="0"/>
          <ac:spMkLst>
            <pc:docMk/>
            <pc:sldMk cId="3911590313" sldId="277"/>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BD21AC93-C062-447C-8B78-63F5BB6923BB}" type="datetimeFigureOut">
              <a:rPr lang="en-AU" smtClean="0"/>
              <a:t>13/03/2025</a:t>
            </a:fld>
            <a:endParaRPr lang="en-AU"/>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AU"/>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822BD735-3A77-40A4-B5B4-75FBEB89D91B}" type="slidenum">
              <a:rPr lang="en-AU" smtClean="0"/>
              <a:t>‹#›</a:t>
            </a:fld>
            <a:endParaRPr lang="en-AU"/>
          </a:p>
        </p:txBody>
      </p:sp>
    </p:spTree>
    <p:extLst>
      <p:ext uri="{BB962C8B-B14F-4D97-AF65-F5344CB8AC3E}">
        <p14:creationId xmlns:p14="http://schemas.microsoft.com/office/powerpoint/2010/main" val="248039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C8C0A84E-EB6D-4202-872D-3CB556BF16D9}"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4802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4E808F-CC79-415E-B1AF-C0BF573EE608}"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27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CEE56-0AAA-4D9E-A3C9-A47E7FFA2AE3}"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751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258204-0FDE-47F9-AB00-EDCFEF4BB98A}"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684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0C6BA6-AD0D-4E2F-AC8D-8E0A4ED0D876}" type="datetime1">
              <a:rPr lang="en-US" smtClean="0"/>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34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84FDA4-1C0A-4669-A992-2908DCE263FA}" type="datetime1">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772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DE3FA7-C35F-40E5-9E7B-E695BCCE84F5}" type="datetime1">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717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90685209-709E-4C01-BE0B-3A1C7AF36C04}"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1810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39C18B5-591C-4D5F-A29F-CF3BFC7EA527}"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7709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68C88-C98A-40D3-B2A0-3271C1C5C229}"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1253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98D1E0-45D5-4782-940F-BF883AC359CE}"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2331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28CD0-1935-48F9-8748-C9A418D7BDE9}" type="datetime1">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71E1FBDD-F070-4EE3-B565-16A5EB82BE92}" type="datetime1">
              <a:rPr lang="en-US" smtClean="0"/>
              <a:t>3/13/2025</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80409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8C91B2-DB3A-4DEF-8E85-72F3BA889CD0}" type="datetime1">
              <a:rPr lang="en-US" smtClean="0"/>
              <a:t>3/13/2025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hyperlink" Target="mailto:support@filit.com.au" TargetMode="External"/><Relationship Id="rId3" Type="http://schemas.openxmlformats.org/officeDocument/2006/relationships/image" Target="../media/image19.jpeg"/><Relationship Id="rId7" Type="http://schemas.openxmlformats.org/officeDocument/2006/relationships/hyperlink" Target="http://www.filit.com.au/" TargetMode="Externa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hyperlink" Target="https://learning.cdbspecialists.com.au/" TargetMode="External"/><Relationship Id="rId5" Type="http://schemas.openxmlformats.org/officeDocument/2006/relationships/hyperlink" Target="http://www.cdbspecialists.com.au/" TargetMode="External"/><Relationship Id="rId4" Type="http://schemas.openxmlformats.org/officeDocument/2006/relationships/hyperlink" Target="mailto:admin@cdbspecialists.com.au" TargetMode="External"/><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3"/>
          <p:cNvGrpSpPr/>
          <p:nvPr/>
        </p:nvGrpSpPr>
        <p:grpSpPr>
          <a:xfrm>
            <a:off x="0" y="-54065"/>
            <a:ext cx="18288000" cy="1320758"/>
            <a:chOff x="0" y="-28575"/>
            <a:chExt cx="9665730" cy="698059"/>
          </a:xfrm>
          <a:solidFill>
            <a:srgbClr val="307C91"/>
          </a:solidFill>
        </p:grpSpPr>
        <p:sp>
          <p:nvSpPr>
            <p:cNvPr id="4" name="Freeform 4"/>
            <p:cNvSpPr/>
            <p:nvPr/>
          </p:nvSpPr>
          <p:spPr>
            <a:xfrm>
              <a:off x="0" y="0"/>
              <a:ext cx="9665729" cy="669484"/>
            </a:xfrm>
            <a:custGeom>
              <a:avLst/>
              <a:gdLst/>
              <a:ahLst/>
              <a:cxnLst/>
              <a:rect l="l" t="t" r="r" b="b"/>
              <a:pathLst>
                <a:path w="9665729" h="669484">
                  <a:moveTo>
                    <a:pt x="0" y="0"/>
                  </a:moveTo>
                  <a:lnTo>
                    <a:pt x="9665729" y="0"/>
                  </a:lnTo>
                  <a:lnTo>
                    <a:pt x="9665729" y="669484"/>
                  </a:lnTo>
                  <a:lnTo>
                    <a:pt x="0" y="669484"/>
                  </a:lnTo>
                  <a:close/>
                </a:path>
              </a:pathLst>
            </a:custGeom>
            <a:grpFill/>
          </p:spPr>
          <p:txBody>
            <a:bodyPr/>
            <a:lstStyle/>
            <a:p>
              <a:endParaRPr lang="en-AU"/>
            </a:p>
          </p:txBody>
        </p:sp>
        <p:sp>
          <p:nvSpPr>
            <p:cNvPr id="5" name="TextBox 5"/>
            <p:cNvSpPr txBox="1"/>
            <p:nvPr/>
          </p:nvSpPr>
          <p:spPr>
            <a:xfrm>
              <a:off x="0" y="-28575"/>
              <a:ext cx="9665730" cy="698059"/>
            </a:xfrm>
            <a:prstGeom prst="rect">
              <a:avLst/>
            </a:prstGeom>
            <a:grpFill/>
          </p:spPr>
          <p:txBody>
            <a:bodyPr lIns="48876" tIns="48876" rIns="48876" bIns="48876" rtlCol="0" anchor="ctr"/>
            <a:lstStyle/>
            <a:p>
              <a:pPr algn="ctr">
                <a:lnSpc>
                  <a:spcPts val="1346"/>
                </a:lnSpc>
              </a:pPr>
              <a:endParaRPr/>
            </a:p>
          </p:txBody>
        </p:sp>
      </p:grpSp>
      <p:sp>
        <p:nvSpPr>
          <p:cNvPr id="11" name="TextBox 11"/>
          <p:cNvSpPr txBox="1"/>
          <p:nvPr/>
        </p:nvSpPr>
        <p:spPr>
          <a:xfrm>
            <a:off x="14423624" y="8542164"/>
            <a:ext cx="4528868" cy="1446486"/>
          </a:xfrm>
          <a:prstGeom prst="rect">
            <a:avLst/>
          </a:prstGeom>
        </p:spPr>
        <p:txBody>
          <a:bodyPr lIns="0" tIns="0" rIns="0" bIns="0" rtlCol="0" anchor="t">
            <a:spAutoFit/>
          </a:bodyPr>
          <a:lstStyle/>
          <a:p>
            <a:pPr>
              <a:lnSpc>
                <a:spcPts val="2869"/>
              </a:lnSpc>
            </a:pPr>
            <a:endParaRPr lang="en-GB">
              <a:latin typeface="Lato" panose="020F0502020204030203" pitchFamily="34" charset="0"/>
              <a:ea typeface="Lato" panose="020F0502020204030203" pitchFamily="34" charset="0"/>
              <a:cs typeface="Lato" panose="020F0502020204030203" pitchFamily="34" charset="0"/>
            </a:endParaRPr>
          </a:p>
          <a:p>
            <a:pPr>
              <a:lnSpc>
                <a:spcPts val="2869"/>
              </a:lnSpc>
            </a:pPr>
            <a:r>
              <a:rPr lang="en-GB" sz="1900">
                <a:solidFill>
                  <a:srgbClr val="17406D"/>
                </a:solidFill>
                <a:latin typeface="Lato" panose="020F0502020204030203" pitchFamily="34" charset="0"/>
                <a:ea typeface="Lato" panose="020F0502020204030203" pitchFamily="34" charset="0"/>
                <a:cs typeface="Lato" panose="020F0502020204030203" pitchFamily="34" charset="0"/>
              </a:rPr>
              <a:t>KELLY OLDFIELD</a:t>
            </a:r>
          </a:p>
          <a:p>
            <a:pPr>
              <a:lnSpc>
                <a:spcPts val="2869"/>
              </a:lnSpc>
            </a:pPr>
            <a:r>
              <a:rPr lang="en-GB" sz="1900" err="1">
                <a:solidFill>
                  <a:srgbClr val="17406D"/>
                </a:solidFill>
                <a:latin typeface="Lato" panose="020F0502020204030203" pitchFamily="34" charset="0"/>
                <a:ea typeface="Lato" panose="020F0502020204030203" pitchFamily="34" charset="0"/>
                <a:cs typeface="Lato" panose="020F0502020204030203" pitchFamily="34" charset="0"/>
              </a:rPr>
              <a:t>GradDipPsych</a:t>
            </a:r>
            <a:r>
              <a:rPr lang="en-GB" sz="1900">
                <a:solidFill>
                  <a:srgbClr val="17406D"/>
                </a:solidFill>
                <a:latin typeface="Lato" panose="020F0502020204030203" pitchFamily="34" charset="0"/>
                <a:ea typeface="Lato" panose="020F0502020204030203" pitchFamily="34" charset="0"/>
                <a:cs typeface="Lato" panose="020F0502020204030203" pitchFamily="34" charset="0"/>
              </a:rPr>
              <a:t>(Adv) BBS(Psych)</a:t>
            </a:r>
          </a:p>
          <a:p>
            <a:pPr>
              <a:lnSpc>
                <a:spcPts val="2869"/>
              </a:lnSpc>
            </a:pPr>
            <a:r>
              <a:rPr lang="en-GB" sz="1900">
                <a:solidFill>
                  <a:srgbClr val="17406D"/>
                </a:solidFill>
                <a:latin typeface="Lato" panose="020F0502020204030203" pitchFamily="34" charset="0"/>
                <a:ea typeface="Lato" panose="020F0502020204030203" pitchFamily="34" charset="0"/>
                <a:cs typeface="Lato" panose="020F0502020204030203" pitchFamily="34" charset="0"/>
              </a:rPr>
              <a:t>admin@cdbspecialists.com.au</a:t>
            </a:r>
          </a:p>
        </p:txBody>
      </p:sp>
      <p:sp>
        <p:nvSpPr>
          <p:cNvPr id="12" name="TextBox 12"/>
          <p:cNvSpPr txBox="1"/>
          <p:nvPr/>
        </p:nvSpPr>
        <p:spPr>
          <a:xfrm>
            <a:off x="224252" y="1839113"/>
            <a:ext cx="17839494" cy="2732030"/>
          </a:xfrm>
          <a:prstGeom prst="rect">
            <a:avLst/>
          </a:prstGeom>
          <a:noFill/>
        </p:spPr>
        <p:txBody>
          <a:bodyPr lIns="0" tIns="0" rIns="0" bIns="0" rtlCol="0" anchor="t">
            <a:spAutoFit/>
          </a:bodyPr>
          <a:lstStyle/>
          <a:p>
            <a:pPr algn="ctr">
              <a:lnSpc>
                <a:spcPts val="11200"/>
              </a:lnSpc>
            </a:pPr>
            <a:r>
              <a:rPr lang="en-US" sz="8000" b="1">
                <a:solidFill>
                  <a:schemeClr val="tx2"/>
                </a:solidFill>
                <a:latin typeface="Lato" panose="020F0502020204030203" pitchFamily="34" charset="0"/>
                <a:ea typeface="Lato" panose="020F0502020204030203" pitchFamily="34" charset="0"/>
                <a:cs typeface="Lato" panose="020F0502020204030203" pitchFamily="34" charset="0"/>
              </a:rPr>
              <a:t>Building Strong and Authentic Relationships with Children</a:t>
            </a:r>
            <a:endParaRPr lang="en-US" b="1">
              <a:solidFill>
                <a:schemeClr val="tx2"/>
              </a:solidFill>
              <a:latin typeface="Lato" panose="020F0502020204030203" pitchFamily="34" charset="0"/>
              <a:ea typeface="Lato" panose="020F0502020204030203" pitchFamily="34" charset="0"/>
              <a:cs typeface="Lato" panose="020F0502020204030203" pitchFamily="34" charset="0"/>
            </a:endParaRPr>
          </a:p>
        </p:txBody>
      </p:sp>
      <p:sp>
        <p:nvSpPr>
          <p:cNvPr id="16" name="Rectangle 15">
            <a:extLst>
              <a:ext uri="{FF2B5EF4-FFF2-40B4-BE49-F238E27FC236}">
                <a16:creationId xmlns:a16="http://schemas.microsoft.com/office/drawing/2014/main" id="{48966C75-C3E8-D15C-8BE6-FFBF78FA1D4E}"/>
              </a:ext>
            </a:extLst>
          </p:cNvPr>
          <p:cNvSpPr/>
          <p:nvPr/>
        </p:nvSpPr>
        <p:spPr>
          <a:xfrm>
            <a:off x="0" y="0"/>
            <a:ext cx="18287998" cy="10287000"/>
          </a:xfrm>
          <a:prstGeom prst="rect">
            <a:avLst/>
          </a:prstGeom>
          <a:noFill/>
          <a:ln w="571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3" name="Rectangle 12">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026" name="Picture 2">
            <a:extLst>
              <a:ext uri="{FF2B5EF4-FFF2-40B4-BE49-F238E27FC236}">
                <a16:creationId xmlns:a16="http://schemas.microsoft.com/office/drawing/2014/main" id="{1F99D239-BBD4-3DC2-E537-C4F49C543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4953" y="5143500"/>
            <a:ext cx="4218092" cy="42180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C132064E-E7FD-A93E-1B56-4E94BF5E1A8E}"/>
              </a:ext>
            </a:extLst>
          </p:cNvPr>
          <p:cNvSpPr/>
          <p:nvPr/>
        </p:nvSpPr>
        <p:spPr>
          <a:xfrm>
            <a:off x="3245370" y="3170419"/>
            <a:ext cx="11647358" cy="4609476"/>
          </a:xfrm>
          <a:prstGeom prst="ellipse">
            <a:avLst/>
          </a:prstGeom>
          <a:gradFill>
            <a:gsLst>
              <a:gs pos="35000">
                <a:srgbClr val="7B5C52"/>
              </a:gs>
              <a:gs pos="100000">
                <a:schemeClr val="accent3">
                  <a:lumMod val="100000"/>
                </a:schemeClr>
              </a:gs>
            </a:gsLst>
            <a:path path="circle">
              <a:fillToRect l="50000" t="-80000" r="50000" b="180000"/>
            </a:path>
          </a:gradFill>
          <a:ln>
            <a:solidFill>
              <a:srgbClr val="7B5C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n>
                <a:solidFill>
                  <a:srgbClr val="7B5C52"/>
                </a:solidFill>
              </a:ln>
              <a:solidFill>
                <a:srgbClr val="7B5C52"/>
              </a:solidFill>
            </a:endParaRPr>
          </a:p>
        </p:txBody>
      </p:sp>
      <p:grpSp>
        <p:nvGrpSpPr>
          <p:cNvPr id="2" name="Group 2"/>
          <p:cNvGrpSpPr/>
          <p:nvPr/>
        </p:nvGrpSpPr>
        <p:grpSpPr>
          <a:xfrm>
            <a:off x="0" y="10264"/>
            <a:ext cx="18287998" cy="1146624"/>
            <a:chOff x="0" y="-28575"/>
            <a:chExt cx="10164834" cy="606023"/>
          </a:xfrm>
          <a:solidFill>
            <a:srgbClr val="307C91"/>
          </a:solidFill>
        </p:grpSpPr>
        <p:sp>
          <p:nvSpPr>
            <p:cNvPr id="3" name="Freeform 3"/>
            <p:cNvSpPr/>
            <p:nvPr/>
          </p:nvSpPr>
          <p:spPr>
            <a:xfrm>
              <a:off x="0" y="0"/>
              <a:ext cx="10164834" cy="577448"/>
            </a:xfrm>
            <a:custGeom>
              <a:avLst/>
              <a:gdLst/>
              <a:ahLst/>
              <a:cxnLst/>
              <a:rect l="l" t="t" r="r" b="b"/>
              <a:pathLst>
                <a:path w="10164834" h="577448">
                  <a:moveTo>
                    <a:pt x="0" y="0"/>
                  </a:moveTo>
                  <a:lnTo>
                    <a:pt x="10164834" y="0"/>
                  </a:lnTo>
                  <a:lnTo>
                    <a:pt x="10164834" y="577448"/>
                  </a:lnTo>
                  <a:lnTo>
                    <a:pt x="0" y="577448"/>
                  </a:lnTo>
                  <a:close/>
                </a:path>
              </a:pathLst>
            </a:custGeom>
            <a:gr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AU" sz="1200"/>
            </a:p>
          </p:txBody>
        </p:sp>
        <p:sp>
          <p:nvSpPr>
            <p:cNvPr id="4" name="TextBox 4"/>
            <p:cNvSpPr txBox="1"/>
            <p:nvPr/>
          </p:nvSpPr>
          <p:spPr>
            <a:xfrm>
              <a:off x="0" y="-28575"/>
              <a:ext cx="10164834" cy="606022"/>
            </a:xfrm>
            <a:prstGeom prst="rect">
              <a:avLst/>
            </a:prstGeom>
            <a:grpFill/>
          </p:spPr>
          <p:txBody>
            <a:bodyPr lIns="48876" tIns="48876" rIns="48876" bIns="48876"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346"/>
                </a:lnSpc>
              </a:pPr>
              <a:endParaRPr sz="1200"/>
            </a:p>
          </p:txBody>
        </p:sp>
      </p:grpSp>
      <p:sp>
        <p:nvSpPr>
          <p:cNvPr id="10" name="TextBox 10"/>
          <p:cNvSpPr txBox="1"/>
          <p:nvPr/>
        </p:nvSpPr>
        <p:spPr>
          <a:xfrm>
            <a:off x="5104150" y="4049276"/>
            <a:ext cx="7794885" cy="334848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2925"/>
              </a:lnSpc>
            </a:pPr>
            <a:r>
              <a:rPr lang="en-US" sz="2400" b="1" i="0">
                <a:solidFill>
                  <a:srgbClr val="E5E3E4"/>
                </a:solidFill>
                <a:effectLst/>
                <a:latin typeface="Lato" panose="020F0502020204030203" pitchFamily="34" charset="0"/>
                <a:ea typeface="Lato" panose="020F0502020204030203" pitchFamily="34" charset="0"/>
                <a:cs typeface="Lato" panose="020F0502020204030203" pitchFamily="34" charset="0"/>
              </a:rPr>
              <a:t>We recognise the First Peoples of this Nation and their ongoing cultural and spiritual connections to the lands, waters, seas, skies, and communities.</a:t>
            </a:r>
          </a:p>
          <a:p>
            <a:pPr algn="ctr">
              <a:lnSpc>
                <a:spcPts val="2925"/>
              </a:lnSpc>
            </a:pPr>
            <a:endParaRPr lang="en-US" sz="2400" b="1">
              <a:solidFill>
                <a:srgbClr val="E5E3E4"/>
              </a:solidFill>
              <a:effectLst/>
              <a:latin typeface="Lato" panose="020F0502020204030203" pitchFamily="34" charset="0"/>
              <a:ea typeface="Lato" panose="020F0502020204030203" pitchFamily="34" charset="0"/>
              <a:cs typeface="Lato" panose="020F0502020204030203" pitchFamily="34" charset="0"/>
            </a:endParaRPr>
          </a:p>
          <a:p>
            <a:pPr algn="ctr">
              <a:lnSpc>
                <a:spcPts val="2925"/>
              </a:lnSpc>
            </a:pPr>
            <a:r>
              <a:rPr lang="en-US" sz="2400" b="1" i="0">
                <a:solidFill>
                  <a:srgbClr val="E5E3E4"/>
                </a:solidFill>
                <a:effectLst/>
                <a:latin typeface="Lato" panose="020F0502020204030203" pitchFamily="34" charset="0"/>
                <a:ea typeface="Lato" panose="020F0502020204030203" pitchFamily="34" charset="0"/>
                <a:cs typeface="Lato" panose="020F0502020204030203" pitchFamily="34" charset="0"/>
              </a:rPr>
              <a:t>We acknowledge First Nations Peoples as the Traditional Custodians and Lore Keepers of the oldest living culture and pay respects to their Elders past and present. We extend that respect to all First Nations Peoples.</a:t>
            </a:r>
            <a:endParaRPr lang="en-US" sz="2400" b="1">
              <a:solidFill>
                <a:srgbClr val="E5E3E4"/>
              </a:solidFill>
              <a:effectLst/>
              <a:latin typeface="Lato" panose="020F0502020204030203" pitchFamily="34" charset="0"/>
              <a:ea typeface="Lato" panose="020F0502020204030203" pitchFamily="34" charset="0"/>
              <a:cs typeface="Lato" panose="020F0502020204030203" pitchFamily="34" charset="0"/>
            </a:endParaRPr>
          </a:p>
          <a:p>
            <a:pPr algn="ctr">
              <a:lnSpc>
                <a:spcPts val="3219"/>
              </a:lnSpc>
              <a:spcBef>
                <a:spcPct val="0"/>
              </a:spcBef>
            </a:pPr>
            <a:endParaRPr lang="en-US" sz="2400" b="1">
              <a:solidFill>
                <a:srgbClr val="17406D"/>
              </a:solidFill>
              <a:latin typeface="Lato" panose="020F0502020204030203" pitchFamily="34" charset="0"/>
              <a:ea typeface="Lato" panose="020F0502020204030203" pitchFamily="34" charset="0"/>
              <a:cs typeface="Lato" panose="020F0502020204030203" pitchFamily="34" charset="0"/>
            </a:endParaRPr>
          </a:p>
        </p:txBody>
      </p:sp>
      <p:sp>
        <p:nvSpPr>
          <p:cNvPr id="11" name="TextBox 11"/>
          <p:cNvSpPr txBox="1"/>
          <p:nvPr/>
        </p:nvSpPr>
        <p:spPr>
          <a:xfrm>
            <a:off x="2205043" y="1732817"/>
            <a:ext cx="14446343" cy="98821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8400"/>
              </a:lnSpc>
            </a:pPr>
            <a:r>
              <a:rPr lang="en-US" sz="6600">
                <a:solidFill>
                  <a:srgbClr val="17406D"/>
                </a:solidFill>
                <a:latin typeface="Lato" panose="020F0502020204030203" pitchFamily="34" charset="0"/>
                <a:ea typeface="Lato" panose="020F0502020204030203" pitchFamily="34" charset="0"/>
                <a:cs typeface="Lato" panose="020F0502020204030203" pitchFamily="34" charset="0"/>
              </a:rPr>
              <a:t>Acknowledgement of Country</a:t>
            </a:r>
          </a:p>
        </p:txBody>
      </p:sp>
      <p:sp>
        <p:nvSpPr>
          <p:cNvPr id="13" name="Rectangle 12">
            <a:extLst>
              <a:ext uri="{FF2B5EF4-FFF2-40B4-BE49-F238E27FC236}">
                <a16:creationId xmlns:a16="http://schemas.microsoft.com/office/drawing/2014/main" id="{70BDD0C8-E297-07DF-9200-0F85A8CD8F75}"/>
              </a:ext>
            </a:extLst>
          </p:cNvPr>
          <p:cNvSpPr/>
          <p:nvPr/>
        </p:nvSpPr>
        <p:spPr>
          <a:xfrm>
            <a:off x="2" y="0"/>
            <a:ext cx="18287999"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914445"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2" name="TextBox 11">
            <a:extLst>
              <a:ext uri="{FF2B5EF4-FFF2-40B4-BE49-F238E27FC236}">
                <a16:creationId xmlns:a16="http://schemas.microsoft.com/office/drawing/2014/main" id="{63D5EEC8-C6C4-99AF-0CF2-231CB4CDAFFB}"/>
              </a:ext>
            </a:extLst>
          </p:cNvPr>
          <p:cNvSpPr txBox="1"/>
          <p:nvPr/>
        </p:nvSpPr>
        <p:spPr>
          <a:xfrm>
            <a:off x="17688560" y="9682481"/>
            <a:ext cx="301686" cy="276999"/>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AU" sz="1200"/>
              <a:t>2</a:t>
            </a:r>
          </a:p>
        </p:txBody>
      </p:sp>
      <p:pic>
        <p:nvPicPr>
          <p:cNvPr id="14" name="Picture 2">
            <a:extLst>
              <a:ext uri="{FF2B5EF4-FFF2-40B4-BE49-F238E27FC236}">
                <a16:creationId xmlns:a16="http://schemas.microsoft.com/office/drawing/2014/main" id="{D9027413-05C9-B213-5E76-58F33DD9D7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7" name="TextBox 7"/>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Introduction</a:t>
            </a:r>
          </a:p>
        </p:txBody>
      </p:sp>
      <p:sp>
        <p:nvSpPr>
          <p:cNvPr id="8" name="TextBox 8"/>
          <p:cNvSpPr txBox="1"/>
          <p:nvPr/>
        </p:nvSpPr>
        <p:spPr>
          <a:xfrm>
            <a:off x="1028700" y="2726401"/>
            <a:ext cx="16387300" cy="5015865"/>
          </a:xfrm>
          <a:prstGeom prst="rect">
            <a:avLst/>
          </a:prstGeom>
        </p:spPr>
        <p:txBody>
          <a:bodyPr lIns="0" tIns="0" rIns="0" bIns="0" rtlCol="0" anchor="t">
            <a:spAutoFit/>
          </a:bodyPr>
          <a:lstStyle/>
          <a:p>
            <a:pPr algn="ctr">
              <a:lnSpc>
                <a:spcPts val="3359"/>
              </a:lnSpc>
              <a:spcBef>
                <a:spcPct val="0"/>
              </a:spcBef>
            </a:pPr>
            <a:r>
              <a:rPr lang="en-US" sz="2400">
                <a:solidFill>
                  <a:srgbClr val="000000"/>
                </a:solidFill>
                <a:latin typeface="Lato"/>
                <a:ea typeface="Lato"/>
                <a:cs typeface="Lato"/>
                <a:sym typeface="Lato"/>
              </a:rPr>
              <a:t>Building strong and authentic relationships with children is fundamental to effectively supporting challenging behaviours. Such relationships are fostered through a combination of understanding, communication, trust, boundary-setting, and leading by example. By deeply understanding each child's individual needs and perspectives, educators and caregivers can tailor their approaches to provide the most relevant support. Open, empathetic communication further strengthens this connection, allowing for a clearer understanding of the child's experiences and feelings. </a:t>
            </a:r>
          </a:p>
          <a:p>
            <a:pPr algn="ctr">
              <a:lnSpc>
                <a:spcPts val="3359"/>
              </a:lnSpc>
              <a:spcBef>
                <a:spcPct val="0"/>
              </a:spcBef>
            </a:pPr>
            <a:endParaRPr lang="en-US" sz="2400">
              <a:solidFill>
                <a:srgbClr val="000000"/>
              </a:solidFill>
              <a:latin typeface="Lato"/>
              <a:ea typeface="Lato"/>
              <a:cs typeface="Lato"/>
              <a:sym typeface="Lato"/>
            </a:endParaRPr>
          </a:p>
          <a:p>
            <a:pPr algn="ctr">
              <a:lnSpc>
                <a:spcPts val="3359"/>
              </a:lnSpc>
              <a:spcBef>
                <a:spcPct val="0"/>
              </a:spcBef>
            </a:pPr>
            <a:r>
              <a:rPr lang="en-US" sz="2400">
                <a:solidFill>
                  <a:srgbClr val="000000"/>
                </a:solidFill>
                <a:latin typeface="Lato"/>
                <a:ea typeface="Lato"/>
                <a:cs typeface="Lato"/>
                <a:sym typeface="Lato"/>
              </a:rPr>
              <a:t>Trust is the cornerstone of these relationships, as it enables children to feel secure and supported, making them more receptive to guidance and </a:t>
            </a:r>
            <a:r>
              <a:rPr lang="en-US" sz="2400" err="1">
                <a:solidFill>
                  <a:srgbClr val="000000"/>
                </a:solidFill>
                <a:latin typeface="Lato"/>
                <a:ea typeface="Lato"/>
                <a:cs typeface="Lato"/>
                <a:sym typeface="Lato"/>
              </a:rPr>
              <a:t>behavioural</a:t>
            </a:r>
            <a:r>
              <a:rPr lang="en-US" sz="2400">
                <a:solidFill>
                  <a:srgbClr val="000000"/>
                </a:solidFill>
                <a:latin typeface="Lato"/>
                <a:ea typeface="Lato"/>
                <a:cs typeface="Lato"/>
                <a:sym typeface="Lato"/>
              </a:rPr>
              <a:t> expectations. Establishing clear boundaries helps provide structure and predictability, which is crucial for children to feel safe and know what is expected of them. Leading by example demonstrates desired behaviours and values, reinforcing the lessons being taught. Together, these elements create a nurturing environment where challenging behaviours can be addressed effectively and positively, supporting the child's growth and development.</a:t>
            </a:r>
          </a:p>
        </p:txBody>
      </p:sp>
      <p:sp>
        <p:nvSpPr>
          <p:cNvPr id="9" name="Slide Number Placeholder 8">
            <a:extLst>
              <a:ext uri="{FF2B5EF4-FFF2-40B4-BE49-F238E27FC236}">
                <a16:creationId xmlns:a16="http://schemas.microsoft.com/office/drawing/2014/main" id="{16392F1B-6CA1-D3B3-DC88-1575C21FD575}"/>
              </a:ext>
            </a:extLst>
          </p:cNvPr>
          <p:cNvSpPr>
            <a:spLocks noGrp="1"/>
          </p:cNvSpPr>
          <p:nvPr>
            <p:ph type="sldNum" sz="quarter" idx="12"/>
          </p:nvPr>
        </p:nvSpPr>
        <p:spPr>
          <a:xfrm>
            <a:off x="15989813" y="9629317"/>
            <a:ext cx="2133600" cy="365125"/>
          </a:xfrm>
        </p:spPr>
        <p:txBody>
          <a:bodyPr/>
          <a:lstStyle/>
          <a:p>
            <a:fld id="{B6F15528-21DE-4FAA-801E-634DDDAF4B2B}" type="slidenum">
              <a:rPr lang="en-US" sz="1400" smtClean="0">
                <a:solidFill>
                  <a:schemeClr val="tx1"/>
                </a:solidFill>
              </a:rPr>
              <a:pPr/>
              <a:t>3</a:t>
            </a:fld>
            <a:endParaRPr lang="en-US" sz="1400">
              <a:solidFill>
                <a:schemeClr val="tx1"/>
              </a:solidFill>
            </a:endParaRPr>
          </a:p>
        </p:txBody>
      </p:sp>
      <p:sp>
        <p:nvSpPr>
          <p:cNvPr id="10" name="Rectangle 9">
            <a:extLst>
              <a:ext uri="{FF2B5EF4-FFF2-40B4-BE49-F238E27FC236}">
                <a16:creationId xmlns:a16="http://schemas.microsoft.com/office/drawing/2014/main" id="{A56B459A-D2EE-70EB-9E9E-7E60F1C1E074}"/>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3" name="Picture 2">
            <a:extLst>
              <a:ext uri="{FF2B5EF4-FFF2-40B4-BE49-F238E27FC236}">
                <a16:creationId xmlns:a16="http://schemas.microsoft.com/office/drawing/2014/main" id="{232E2544-21BD-32E1-4559-346DE8563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316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18288000" cy="583497"/>
            <a:chOff x="0" y="0"/>
            <a:chExt cx="9665730" cy="308395"/>
          </a:xfrm>
          <a:solidFill>
            <a:srgbClr val="307C91"/>
          </a:solidFill>
        </p:grpSpPr>
        <p:sp>
          <p:nvSpPr>
            <p:cNvPr id="4" name="Freeform 4"/>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5" name="TextBox 5"/>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6" name="Freeform 6"/>
          <p:cNvSpPr/>
          <p:nvPr/>
        </p:nvSpPr>
        <p:spPr>
          <a:xfrm>
            <a:off x="9748265" y="6415187"/>
            <a:ext cx="2900934" cy="4114800"/>
          </a:xfrm>
          <a:custGeom>
            <a:avLst/>
            <a:gdLst/>
            <a:ahLst/>
            <a:cxnLst/>
            <a:rect l="l" t="t" r="r" b="b"/>
            <a:pathLst>
              <a:path w="2900934" h="4114800">
                <a:moveTo>
                  <a:pt x="0" y="0"/>
                </a:moveTo>
                <a:lnTo>
                  <a:pt x="2900934" y="0"/>
                </a:lnTo>
                <a:lnTo>
                  <a:pt x="290093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TextBox 7"/>
          <p:cNvSpPr txBox="1"/>
          <p:nvPr/>
        </p:nvSpPr>
        <p:spPr>
          <a:xfrm>
            <a:off x="0" y="712014"/>
            <a:ext cx="18288000" cy="1872307"/>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Understanding the Child’s Developmental Abilities </a:t>
            </a:r>
          </a:p>
        </p:txBody>
      </p:sp>
      <p:sp>
        <p:nvSpPr>
          <p:cNvPr id="8" name="TextBox 8"/>
          <p:cNvSpPr txBox="1"/>
          <p:nvPr/>
        </p:nvSpPr>
        <p:spPr>
          <a:xfrm>
            <a:off x="990875" y="2906197"/>
            <a:ext cx="16306248" cy="6894830"/>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00000"/>
                </a:solidFill>
                <a:latin typeface="Lato"/>
                <a:ea typeface="Lato"/>
                <a:cs typeface="Lato"/>
                <a:sym typeface="Lato"/>
              </a:rPr>
              <a:t>Understanding a child's developmental abilities is crucial for </a:t>
            </a:r>
            <a:r>
              <a:rPr lang="en-US" sz="2499" err="1">
                <a:solidFill>
                  <a:srgbClr val="000000"/>
                </a:solidFill>
                <a:latin typeface="Lato"/>
                <a:ea typeface="Lato"/>
                <a:cs typeface="Lato"/>
                <a:sym typeface="Lato"/>
              </a:rPr>
              <a:t>recognising</a:t>
            </a:r>
            <a:r>
              <a:rPr lang="en-US" sz="2499">
                <a:solidFill>
                  <a:srgbClr val="000000"/>
                </a:solidFill>
                <a:latin typeface="Lato"/>
                <a:ea typeface="Lato"/>
                <a:cs typeface="Lato"/>
                <a:sym typeface="Lato"/>
              </a:rPr>
              <a:t> their unique strengths and challenges. It is also essential when setting behaviour goals and building relationship</a:t>
            </a:r>
          </a:p>
          <a:p>
            <a:pPr marL="539748" lvl="1" indent="-269874" algn="l">
              <a:lnSpc>
                <a:spcPts val="3499"/>
              </a:lnSpc>
              <a:buFont typeface="Arial"/>
              <a:buChar char="•"/>
            </a:pPr>
            <a:r>
              <a:rPr lang="en-US" sz="2499">
                <a:solidFill>
                  <a:srgbClr val="000000"/>
                </a:solidFill>
                <a:latin typeface="Lato"/>
                <a:ea typeface="Lato"/>
                <a:cs typeface="Lato"/>
                <a:sym typeface="Lato"/>
              </a:rPr>
              <a:t>Development milestones continue to the age of 13</a:t>
            </a:r>
          </a:p>
          <a:p>
            <a:pPr marL="518158" lvl="1" indent="-259079" algn="l">
              <a:lnSpc>
                <a:spcPts val="3359"/>
              </a:lnSpc>
              <a:buFont typeface="Arial"/>
              <a:buChar char="•"/>
            </a:pPr>
            <a:r>
              <a:rPr lang="en-US" sz="2399">
                <a:solidFill>
                  <a:srgbClr val="000000"/>
                </a:solidFill>
                <a:latin typeface="Lato"/>
                <a:ea typeface="Lato"/>
                <a:cs typeface="Lato"/>
                <a:sym typeface="Lato"/>
              </a:rPr>
              <a:t>Having a strong understanding and relationship with the individual will support behaviours, escalations, restorative practices and relationships.</a:t>
            </a:r>
          </a:p>
          <a:p>
            <a:pPr marL="539748" lvl="1" indent="-269874" algn="l">
              <a:lnSpc>
                <a:spcPts val="3499"/>
              </a:lnSpc>
              <a:buFont typeface="Arial"/>
              <a:buChar char="•"/>
            </a:pPr>
            <a:r>
              <a:rPr lang="en-US" sz="2499">
                <a:solidFill>
                  <a:srgbClr val="000000"/>
                </a:solidFill>
                <a:latin typeface="Lato"/>
                <a:ea typeface="Lato"/>
                <a:cs typeface="Lato"/>
                <a:sym typeface="Lato"/>
              </a:rPr>
              <a:t>Observing, documenting and assessing these abilities, educators and caregivers can identify specific areas where the child may need additional support or intervention. </a:t>
            </a:r>
          </a:p>
          <a:p>
            <a:pPr marL="539748" lvl="1" indent="-269874" algn="l">
              <a:lnSpc>
                <a:spcPts val="3499"/>
              </a:lnSpc>
              <a:buFont typeface="Arial"/>
              <a:buChar char="•"/>
            </a:pPr>
            <a:r>
              <a:rPr lang="en-US" sz="2499">
                <a:solidFill>
                  <a:srgbClr val="000000"/>
                </a:solidFill>
                <a:latin typeface="Lato"/>
                <a:ea typeface="Lato"/>
                <a:cs typeface="Lato"/>
                <a:sym typeface="Lato"/>
              </a:rPr>
              <a:t>Setting targeted learning goals based on these identified challenges and strengths will allow for a more </a:t>
            </a:r>
            <a:r>
              <a:rPr lang="en-US" sz="2499" err="1">
                <a:solidFill>
                  <a:srgbClr val="000000"/>
                </a:solidFill>
                <a:latin typeface="Lato"/>
                <a:ea typeface="Lato"/>
                <a:cs typeface="Lato"/>
                <a:sym typeface="Lato"/>
              </a:rPr>
              <a:t>personalised</a:t>
            </a:r>
            <a:r>
              <a:rPr lang="en-US" sz="2499">
                <a:solidFill>
                  <a:srgbClr val="000000"/>
                </a:solidFill>
                <a:latin typeface="Lato"/>
                <a:ea typeface="Lato"/>
                <a:cs typeface="Lato"/>
                <a:sym typeface="Lato"/>
              </a:rPr>
              <a:t> strategies to support all developmental outcomes</a:t>
            </a:r>
          </a:p>
          <a:p>
            <a:pPr marL="1079496" lvl="2" indent="-359832" algn="l">
              <a:lnSpc>
                <a:spcPts val="3499"/>
              </a:lnSpc>
              <a:buFont typeface="Arial"/>
              <a:buChar char="⚬"/>
            </a:pPr>
            <a:r>
              <a:rPr lang="en-US" sz="2499">
                <a:solidFill>
                  <a:srgbClr val="000000"/>
                </a:solidFill>
                <a:latin typeface="Lato"/>
                <a:ea typeface="Lato"/>
                <a:cs typeface="Lato"/>
                <a:sym typeface="Lato"/>
              </a:rPr>
              <a:t>Areas of development include:</a:t>
            </a:r>
          </a:p>
          <a:p>
            <a:pPr marL="1079496" lvl="2" indent="-359832" algn="l">
              <a:lnSpc>
                <a:spcPts val="3499"/>
              </a:lnSpc>
              <a:buFont typeface="Arial"/>
              <a:buChar char="⚬"/>
            </a:pPr>
            <a:r>
              <a:rPr lang="en-US" sz="2499">
                <a:solidFill>
                  <a:srgbClr val="000000"/>
                </a:solidFill>
                <a:latin typeface="Lato"/>
                <a:ea typeface="Lato"/>
                <a:cs typeface="Lato"/>
                <a:sym typeface="Lato"/>
              </a:rPr>
              <a:t>cognitive/learning</a:t>
            </a:r>
          </a:p>
          <a:p>
            <a:pPr marL="1079496" lvl="2" indent="-359832" algn="l">
              <a:lnSpc>
                <a:spcPts val="3499"/>
              </a:lnSpc>
              <a:buFont typeface="Arial"/>
              <a:buChar char="⚬"/>
            </a:pPr>
            <a:r>
              <a:rPr lang="en-US" sz="2499">
                <a:solidFill>
                  <a:srgbClr val="000000"/>
                </a:solidFill>
                <a:latin typeface="Lato"/>
                <a:ea typeface="Lato"/>
                <a:cs typeface="Lato"/>
                <a:sym typeface="Lato"/>
              </a:rPr>
              <a:t>communication/ language</a:t>
            </a:r>
          </a:p>
          <a:p>
            <a:pPr marL="1079496" lvl="2" indent="-359832" algn="l">
              <a:lnSpc>
                <a:spcPts val="3499"/>
              </a:lnSpc>
              <a:buFont typeface="Arial"/>
              <a:buChar char="⚬"/>
            </a:pPr>
            <a:r>
              <a:rPr lang="en-US" sz="2499">
                <a:solidFill>
                  <a:srgbClr val="000000"/>
                </a:solidFill>
                <a:latin typeface="Lato"/>
                <a:ea typeface="Lato"/>
                <a:cs typeface="Lato"/>
                <a:sym typeface="Lato"/>
              </a:rPr>
              <a:t>physical/movement </a:t>
            </a:r>
          </a:p>
          <a:p>
            <a:pPr marL="1079496" lvl="2" indent="-359832" algn="l">
              <a:lnSpc>
                <a:spcPts val="3499"/>
              </a:lnSpc>
              <a:buFont typeface="Arial"/>
              <a:buChar char="⚬"/>
            </a:pPr>
            <a:r>
              <a:rPr lang="en-US" sz="2499">
                <a:solidFill>
                  <a:srgbClr val="000000"/>
                </a:solidFill>
                <a:latin typeface="Lato"/>
                <a:ea typeface="Lato"/>
                <a:cs typeface="Lato"/>
                <a:sym typeface="Lato"/>
              </a:rPr>
              <a:t>social/emotional</a:t>
            </a:r>
          </a:p>
          <a:p>
            <a:pPr algn="l">
              <a:lnSpc>
                <a:spcPts val="3499"/>
              </a:lnSpc>
            </a:pPr>
            <a:endParaRPr lang="en-US" sz="2499">
              <a:solidFill>
                <a:srgbClr val="000000"/>
              </a:solidFill>
              <a:latin typeface="Lato"/>
              <a:ea typeface="Lato"/>
              <a:cs typeface="Lato"/>
              <a:sym typeface="Lato"/>
            </a:endParaRPr>
          </a:p>
          <a:p>
            <a:pPr algn="l">
              <a:lnSpc>
                <a:spcPts val="2940"/>
              </a:lnSpc>
            </a:pPr>
            <a:endParaRPr lang="en-US" sz="2499">
              <a:solidFill>
                <a:srgbClr val="000000"/>
              </a:solidFill>
              <a:latin typeface="Lato"/>
              <a:ea typeface="Lato"/>
              <a:cs typeface="Lato"/>
              <a:sym typeface="Lato"/>
            </a:endParaRPr>
          </a:p>
        </p:txBody>
      </p:sp>
      <p:sp>
        <p:nvSpPr>
          <p:cNvPr id="10" name="Slide Number Placeholder 9">
            <a:extLst>
              <a:ext uri="{FF2B5EF4-FFF2-40B4-BE49-F238E27FC236}">
                <a16:creationId xmlns:a16="http://schemas.microsoft.com/office/drawing/2014/main" id="{0BBB41A0-9FE1-E1BF-D43F-41E2354AEA40}"/>
              </a:ext>
            </a:extLst>
          </p:cNvPr>
          <p:cNvSpPr>
            <a:spLocks noGrp="1"/>
          </p:cNvSpPr>
          <p:nvPr>
            <p:ph type="sldNum" sz="quarter" idx="12"/>
          </p:nvPr>
        </p:nvSpPr>
        <p:spPr>
          <a:xfrm>
            <a:off x="15989813" y="9801027"/>
            <a:ext cx="2133600" cy="365125"/>
          </a:xfrm>
        </p:spPr>
        <p:txBody>
          <a:bodyPr/>
          <a:lstStyle/>
          <a:p>
            <a:fld id="{B6F15528-21DE-4FAA-801E-634DDDAF4B2B}" type="slidenum">
              <a:rPr lang="en-US" sz="1400" smtClean="0">
                <a:solidFill>
                  <a:schemeClr val="tx1"/>
                </a:solidFill>
              </a:rPr>
              <a:pPr/>
              <a:t>4</a:t>
            </a:fld>
            <a:endParaRPr lang="en-US" sz="1400">
              <a:solidFill>
                <a:schemeClr val="tx1"/>
              </a:solidFill>
            </a:endParaRPr>
          </a:p>
        </p:txBody>
      </p:sp>
      <p:sp>
        <p:nvSpPr>
          <p:cNvPr id="11" name="Rectangle 10">
            <a:extLst>
              <a:ext uri="{FF2B5EF4-FFF2-40B4-BE49-F238E27FC236}">
                <a16:creationId xmlns:a16="http://schemas.microsoft.com/office/drawing/2014/main" id="{BB70318F-B73F-334A-4E25-FCDB829611A3}"/>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55DCCBA4-2790-6468-1EBC-FD4E968DB7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448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5" name="TextBox 5"/>
          <p:cNvSpPr txBox="1"/>
          <p:nvPr/>
        </p:nvSpPr>
        <p:spPr>
          <a:xfrm>
            <a:off x="1009650" y="1998115"/>
            <a:ext cx="16230600" cy="5188728"/>
          </a:xfrm>
          <a:prstGeom prst="rect">
            <a:avLst/>
          </a:prstGeom>
        </p:spPr>
        <p:txBody>
          <a:bodyPr lIns="0" tIns="0" rIns="0" bIns="0" rtlCol="0" anchor="t">
            <a:spAutoFit/>
          </a:bodyPr>
          <a:lstStyle/>
          <a:p>
            <a:pPr algn="l">
              <a:lnSpc>
                <a:spcPts val="3427"/>
              </a:lnSpc>
            </a:pPr>
            <a:r>
              <a:rPr lang="en-US" sz="2400">
                <a:solidFill>
                  <a:srgbClr val="000000"/>
                </a:solidFill>
                <a:latin typeface="Lato"/>
                <a:ea typeface="Lato"/>
                <a:cs typeface="Lato"/>
                <a:sym typeface="Lato"/>
              </a:rPr>
              <a:t>Non-verbal communication plays a vital role in building strong relationships, especially with children. Through gestures, facial expressions, and body language, adults can convey empathy, understanding, and support, which are often more impactful than words. By attuning to a child's non-verbal cues, educators can build a more trusting relationship. </a:t>
            </a:r>
          </a:p>
          <a:p>
            <a:pPr algn="l">
              <a:lnSpc>
                <a:spcPts val="3427"/>
              </a:lnSpc>
            </a:pPr>
            <a:endParaRPr lang="en-US" sz="2400">
              <a:solidFill>
                <a:srgbClr val="000000"/>
              </a:solidFill>
              <a:latin typeface="Lato"/>
              <a:ea typeface="Lato"/>
              <a:cs typeface="Lato"/>
              <a:sym typeface="Lato"/>
            </a:endParaRPr>
          </a:p>
          <a:p>
            <a:pPr marL="528628" lvl="1" indent="-264314" algn="l">
              <a:lnSpc>
                <a:spcPts val="3427"/>
              </a:lnSpc>
              <a:buFont typeface="Arial"/>
              <a:buChar char="•"/>
            </a:pPr>
            <a:r>
              <a:rPr lang="en-US" sz="2400">
                <a:solidFill>
                  <a:srgbClr val="000000"/>
                </a:solidFill>
                <a:latin typeface="Lato"/>
                <a:ea typeface="Lato"/>
                <a:cs typeface="Lato"/>
                <a:sym typeface="Lato"/>
              </a:rPr>
              <a:t>One’s body language, facial expressions and posture is always on display.  </a:t>
            </a:r>
          </a:p>
          <a:p>
            <a:pPr marL="528628" lvl="1" indent="-264314" algn="l">
              <a:lnSpc>
                <a:spcPts val="3427"/>
              </a:lnSpc>
              <a:buFont typeface="Arial"/>
              <a:buChar char="•"/>
            </a:pPr>
            <a:r>
              <a:rPr lang="en-US" sz="2400">
                <a:solidFill>
                  <a:srgbClr val="000000"/>
                </a:solidFill>
                <a:latin typeface="Lato"/>
                <a:ea typeface="Lato"/>
                <a:cs typeface="Lato"/>
                <a:sym typeface="Lato"/>
              </a:rPr>
              <a:t>Body language is a visual cue of what a person may be experiencing or feeling. </a:t>
            </a:r>
          </a:p>
          <a:p>
            <a:pPr marL="528628" lvl="1" indent="-264314" algn="l">
              <a:lnSpc>
                <a:spcPts val="3427"/>
              </a:lnSpc>
              <a:buFont typeface="Arial"/>
              <a:buChar char="•"/>
            </a:pPr>
            <a:r>
              <a:rPr lang="en-US" sz="2400">
                <a:solidFill>
                  <a:srgbClr val="000000"/>
                </a:solidFill>
                <a:latin typeface="Lato"/>
                <a:ea typeface="Lato"/>
                <a:cs typeface="Lato"/>
                <a:sym typeface="Lato"/>
              </a:rPr>
              <a:t>Most children are visual learners.</a:t>
            </a:r>
          </a:p>
          <a:p>
            <a:pPr marL="528628" lvl="1" indent="-264314" algn="l">
              <a:lnSpc>
                <a:spcPts val="3427"/>
              </a:lnSpc>
              <a:buFont typeface="Arial"/>
              <a:buChar char="•"/>
            </a:pPr>
            <a:r>
              <a:rPr lang="en-US" sz="2400">
                <a:solidFill>
                  <a:srgbClr val="000000"/>
                </a:solidFill>
                <a:latin typeface="Lato"/>
                <a:ea typeface="Lato"/>
                <a:cs typeface="Lato"/>
                <a:sym typeface="Lato"/>
              </a:rPr>
              <a:t>During escalations, body language is a key strategy so support the individual.</a:t>
            </a:r>
          </a:p>
          <a:p>
            <a:pPr marL="528628" lvl="1" indent="-264314" algn="l">
              <a:lnSpc>
                <a:spcPts val="3427"/>
              </a:lnSpc>
              <a:buFont typeface="Arial"/>
              <a:buChar char="•"/>
            </a:pPr>
            <a:r>
              <a:rPr lang="en-US" sz="2400">
                <a:solidFill>
                  <a:srgbClr val="000000"/>
                </a:solidFill>
                <a:latin typeface="Lato"/>
                <a:ea typeface="Lato"/>
                <a:cs typeface="Lato"/>
                <a:sym typeface="Lato"/>
              </a:rPr>
              <a:t>It is important as educators that they are mindful of their non-verbal expressions. </a:t>
            </a:r>
          </a:p>
          <a:p>
            <a:pPr marL="528628" lvl="1" indent="-264314" algn="l">
              <a:lnSpc>
                <a:spcPts val="3427"/>
              </a:lnSpc>
              <a:buFont typeface="Arial"/>
              <a:buChar char="•"/>
            </a:pPr>
            <a:r>
              <a:rPr lang="en-US" sz="2400">
                <a:solidFill>
                  <a:srgbClr val="000000"/>
                </a:solidFill>
                <a:latin typeface="Lato"/>
                <a:ea typeface="Lato"/>
                <a:cs typeface="Lato"/>
                <a:sym typeface="Lato"/>
              </a:rPr>
              <a:t>Non-verbal body language and expressions can predict the mood and behaviours of others. </a:t>
            </a:r>
          </a:p>
          <a:p>
            <a:pPr marL="528628" lvl="1" indent="-264314" algn="l">
              <a:lnSpc>
                <a:spcPts val="3427"/>
              </a:lnSpc>
              <a:buFont typeface="Arial"/>
              <a:buChar char="•"/>
            </a:pPr>
            <a:r>
              <a:rPr lang="en-US" sz="2400">
                <a:solidFill>
                  <a:srgbClr val="000000"/>
                </a:solidFill>
                <a:latin typeface="Lato"/>
                <a:ea typeface="Lato"/>
                <a:cs typeface="Lato"/>
                <a:sym typeface="Lato"/>
              </a:rPr>
              <a:t>Positive reinforcement is a communication and relationship building tool </a:t>
            </a:r>
          </a:p>
          <a:p>
            <a:pPr marL="528628" lvl="1" indent="-264314" algn="l">
              <a:lnSpc>
                <a:spcPts val="3427"/>
              </a:lnSpc>
              <a:spcBef>
                <a:spcPct val="0"/>
              </a:spcBef>
              <a:buFont typeface="Arial"/>
              <a:buChar char="•"/>
            </a:pPr>
            <a:r>
              <a:rPr lang="en-US" sz="2400">
                <a:solidFill>
                  <a:srgbClr val="000000"/>
                </a:solidFill>
                <a:latin typeface="Lato"/>
                <a:ea typeface="Lato"/>
                <a:cs typeface="Lato"/>
                <a:sym typeface="Lato"/>
              </a:rPr>
              <a:t>Often negative body language will be mimicked and even cause settled children to feel unsettled.</a:t>
            </a:r>
          </a:p>
        </p:txBody>
      </p:sp>
      <p:sp>
        <p:nvSpPr>
          <p:cNvPr id="7" name="Freeform 7"/>
          <p:cNvSpPr/>
          <p:nvPr/>
        </p:nvSpPr>
        <p:spPr>
          <a:xfrm>
            <a:off x="7677757" y="7296766"/>
            <a:ext cx="2894386" cy="2767756"/>
          </a:xfrm>
          <a:custGeom>
            <a:avLst/>
            <a:gdLst/>
            <a:ahLst/>
            <a:cxnLst/>
            <a:rect l="l" t="t" r="r" b="b"/>
            <a:pathLst>
              <a:path w="2894386" h="2767756">
                <a:moveTo>
                  <a:pt x="0" y="0"/>
                </a:moveTo>
                <a:lnTo>
                  <a:pt x="2894386" y="0"/>
                </a:lnTo>
                <a:lnTo>
                  <a:pt x="2894386" y="2767756"/>
                </a:lnTo>
                <a:lnTo>
                  <a:pt x="0" y="27677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TextBox 8"/>
          <p:cNvSpPr txBox="1"/>
          <p:nvPr/>
        </p:nvSpPr>
        <p:spPr>
          <a:xfrm>
            <a:off x="931300" y="72934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Communication</a:t>
            </a:r>
          </a:p>
        </p:txBody>
      </p:sp>
      <p:sp>
        <p:nvSpPr>
          <p:cNvPr id="10" name="Slide Number Placeholder 9">
            <a:extLst>
              <a:ext uri="{FF2B5EF4-FFF2-40B4-BE49-F238E27FC236}">
                <a16:creationId xmlns:a16="http://schemas.microsoft.com/office/drawing/2014/main" id="{1B09E1C2-6C55-108B-3C07-AD13E5FB820C}"/>
              </a:ext>
            </a:extLst>
          </p:cNvPr>
          <p:cNvSpPr>
            <a:spLocks noGrp="1"/>
          </p:cNvSpPr>
          <p:nvPr>
            <p:ph type="sldNum" sz="quarter" idx="12"/>
          </p:nvPr>
        </p:nvSpPr>
        <p:spPr>
          <a:xfrm>
            <a:off x="15989813" y="9699397"/>
            <a:ext cx="2133600" cy="365125"/>
          </a:xfrm>
        </p:spPr>
        <p:txBody>
          <a:bodyPr/>
          <a:lstStyle/>
          <a:p>
            <a:fld id="{B6F15528-21DE-4FAA-801E-634DDDAF4B2B}" type="slidenum">
              <a:rPr lang="en-US" sz="1400" smtClean="0">
                <a:solidFill>
                  <a:schemeClr val="tx1"/>
                </a:solidFill>
              </a:rPr>
              <a:pPr/>
              <a:t>5</a:t>
            </a:fld>
            <a:endParaRPr lang="en-US" sz="1400">
              <a:solidFill>
                <a:schemeClr val="tx1"/>
              </a:solidFill>
            </a:endParaRPr>
          </a:p>
        </p:txBody>
      </p:sp>
      <p:sp>
        <p:nvSpPr>
          <p:cNvPr id="11" name="Rectangle 10">
            <a:extLst>
              <a:ext uri="{FF2B5EF4-FFF2-40B4-BE49-F238E27FC236}">
                <a16:creationId xmlns:a16="http://schemas.microsoft.com/office/drawing/2014/main" id="{9820CD08-B9A1-7D48-715B-34D048B3D951}"/>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6A9D771E-88F8-125C-9EDA-3A728F71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4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6" name="Freeform 6"/>
          <p:cNvSpPr/>
          <p:nvPr/>
        </p:nvSpPr>
        <p:spPr>
          <a:xfrm rot="2806859">
            <a:off x="7378451" y="6440682"/>
            <a:ext cx="4424516" cy="4114800"/>
          </a:xfrm>
          <a:custGeom>
            <a:avLst/>
            <a:gdLst/>
            <a:ahLst/>
            <a:cxnLst/>
            <a:rect l="l" t="t" r="r" b="b"/>
            <a:pathLst>
              <a:path w="4424516" h="4114800">
                <a:moveTo>
                  <a:pt x="0" y="0"/>
                </a:moveTo>
                <a:lnTo>
                  <a:pt x="4424516" y="0"/>
                </a:lnTo>
                <a:lnTo>
                  <a:pt x="442451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TextBox 7"/>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Building Trust is Key</a:t>
            </a:r>
          </a:p>
        </p:txBody>
      </p:sp>
      <p:sp>
        <p:nvSpPr>
          <p:cNvPr id="8" name="TextBox 8"/>
          <p:cNvSpPr txBox="1"/>
          <p:nvPr/>
        </p:nvSpPr>
        <p:spPr>
          <a:xfrm>
            <a:off x="1553758" y="2266430"/>
            <a:ext cx="15337183" cy="4890570"/>
          </a:xfrm>
          <a:prstGeom prst="rect">
            <a:avLst/>
          </a:prstGeom>
        </p:spPr>
        <p:txBody>
          <a:bodyPr lIns="0" tIns="0" rIns="0" bIns="0" rtlCol="0" anchor="t">
            <a:spAutoFit/>
          </a:bodyPr>
          <a:lstStyle/>
          <a:p>
            <a:pPr algn="ctr">
              <a:lnSpc>
                <a:spcPts val="3500"/>
              </a:lnSpc>
              <a:spcBef>
                <a:spcPct val="0"/>
              </a:spcBef>
            </a:pPr>
            <a:r>
              <a:rPr lang="en-US" sz="2400">
                <a:solidFill>
                  <a:srgbClr val="000000"/>
                </a:solidFill>
                <a:latin typeface="Lato"/>
                <a:ea typeface="Lato"/>
                <a:cs typeface="Lato"/>
                <a:sym typeface="Lato"/>
              </a:rPr>
              <a:t>Building trust between children and educators is foundational for a positive learning environment. Trust is developed through consistent, respectful, and responsive interactions, where the child feels heard and valued.</a:t>
            </a:r>
          </a:p>
          <a:p>
            <a:pPr marL="539764" lvl="1" indent="-269882" algn="l">
              <a:lnSpc>
                <a:spcPts val="3500"/>
              </a:lnSpc>
              <a:buFont typeface="Arial"/>
              <a:buChar char="•"/>
            </a:pPr>
            <a:r>
              <a:rPr lang="en-US" sz="2400">
                <a:solidFill>
                  <a:srgbClr val="000000"/>
                </a:solidFill>
                <a:latin typeface="Lato"/>
                <a:ea typeface="Lato"/>
                <a:cs typeface="Lato"/>
                <a:sym typeface="Lato"/>
              </a:rPr>
              <a:t> When educators take the time to genuinely connect with each child, showing empathy and understanding, it creates a safe space where children feel comfortable to express themselves, take risks in learning, and grow both academically and emotionally.</a:t>
            </a:r>
          </a:p>
          <a:p>
            <a:pPr marL="539764" lvl="1" indent="-269882" algn="l">
              <a:lnSpc>
                <a:spcPts val="3500"/>
              </a:lnSpc>
              <a:buFont typeface="Arial"/>
              <a:buChar char="•"/>
            </a:pPr>
            <a:r>
              <a:rPr lang="en-US" sz="2400">
                <a:solidFill>
                  <a:srgbClr val="000000"/>
                </a:solidFill>
                <a:latin typeface="Lato"/>
                <a:ea typeface="Lato"/>
                <a:cs typeface="Lato"/>
                <a:sym typeface="Lato"/>
              </a:rPr>
              <a:t>A child is more likely to request for help, tell you how they are feeling and seek guidance.</a:t>
            </a:r>
          </a:p>
          <a:p>
            <a:pPr marL="539764" lvl="1" indent="-269882" algn="l">
              <a:lnSpc>
                <a:spcPts val="3500"/>
              </a:lnSpc>
              <a:buFont typeface="Arial"/>
              <a:buChar char="•"/>
            </a:pPr>
            <a:r>
              <a:rPr lang="en-US" sz="2400">
                <a:solidFill>
                  <a:srgbClr val="000000"/>
                </a:solidFill>
                <a:latin typeface="Lato"/>
                <a:ea typeface="Lato"/>
                <a:cs typeface="Lato"/>
                <a:sym typeface="Lato"/>
              </a:rPr>
              <a:t>Trust isn't built on the length of time you know someone, its built on how we as educators make them feel.</a:t>
            </a:r>
          </a:p>
          <a:p>
            <a:pPr marL="539764" lvl="1" indent="-269882" algn="l">
              <a:lnSpc>
                <a:spcPts val="3500"/>
              </a:lnSpc>
              <a:buFont typeface="Arial"/>
              <a:buChar char="•"/>
            </a:pPr>
            <a:r>
              <a:rPr lang="en-US" sz="2400">
                <a:solidFill>
                  <a:srgbClr val="000000"/>
                </a:solidFill>
                <a:latin typeface="Lato"/>
                <a:ea typeface="Lato"/>
                <a:cs typeface="Lato"/>
                <a:sym typeface="Lato"/>
              </a:rPr>
              <a:t>By building trusting relationships you reinforce their sense of being understood, create a sense of belonging, strengthening the relationship without compromising the necessary boundaries.</a:t>
            </a:r>
          </a:p>
          <a:p>
            <a:pPr marL="539764" lvl="1" indent="-269882" algn="l">
              <a:lnSpc>
                <a:spcPts val="3500"/>
              </a:lnSpc>
              <a:buFont typeface="Arial"/>
              <a:buChar char="•"/>
            </a:pPr>
            <a:r>
              <a:rPr lang="en-US" sz="2400">
                <a:solidFill>
                  <a:srgbClr val="000000"/>
                </a:solidFill>
                <a:latin typeface="Lato"/>
                <a:ea typeface="Lato"/>
                <a:cs typeface="Lato"/>
                <a:sym typeface="Lato"/>
              </a:rPr>
              <a:t>Authoritative practices don't build trust, respect or positive relationships, they create reactive compliance based on the person response and impact to the individual.</a:t>
            </a:r>
          </a:p>
        </p:txBody>
      </p:sp>
      <p:sp>
        <p:nvSpPr>
          <p:cNvPr id="10" name="Slide Number Placeholder 9">
            <a:extLst>
              <a:ext uri="{FF2B5EF4-FFF2-40B4-BE49-F238E27FC236}">
                <a16:creationId xmlns:a16="http://schemas.microsoft.com/office/drawing/2014/main" id="{9CE4484E-0225-846E-E0F3-1CC908ABE50C}"/>
              </a:ext>
            </a:extLst>
          </p:cNvPr>
          <p:cNvSpPr>
            <a:spLocks noGrp="1"/>
          </p:cNvSpPr>
          <p:nvPr>
            <p:ph type="sldNum" sz="quarter" idx="12"/>
          </p:nvPr>
        </p:nvSpPr>
        <p:spPr>
          <a:xfrm>
            <a:off x="15989813" y="9629317"/>
            <a:ext cx="2133600" cy="365125"/>
          </a:xfrm>
        </p:spPr>
        <p:txBody>
          <a:bodyPr/>
          <a:lstStyle/>
          <a:p>
            <a:fld id="{B6F15528-21DE-4FAA-801E-634DDDAF4B2B}" type="slidenum">
              <a:rPr lang="en-US" sz="1400" smtClean="0">
                <a:solidFill>
                  <a:schemeClr val="tx1"/>
                </a:solidFill>
              </a:rPr>
              <a:pPr/>
              <a:t>6</a:t>
            </a:fld>
            <a:endParaRPr lang="en-US" sz="1400">
              <a:solidFill>
                <a:schemeClr val="tx1"/>
              </a:solidFill>
            </a:endParaRPr>
          </a:p>
        </p:txBody>
      </p:sp>
      <p:sp>
        <p:nvSpPr>
          <p:cNvPr id="11" name="Rectangle 10">
            <a:extLst>
              <a:ext uri="{FF2B5EF4-FFF2-40B4-BE49-F238E27FC236}">
                <a16:creationId xmlns:a16="http://schemas.microsoft.com/office/drawing/2014/main" id="{BC6F1BC6-2162-A9E0-121E-17D74A663CC3}"/>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64AE5E7A-6D5C-ACCE-77F3-038E4FAA46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751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5" name="TextBox 5"/>
          <p:cNvSpPr txBox="1"/>
          <p:nvPr/>
        </p:nvSpPr>
        <p:spPr>
          <a:xfrm>
            <a:off x="2007842" y="2076768"/>
            <a:ext cx="14272313" cy="5188728"/>
          </a:xfrm>
          <a:prstGeom prst="rect">
            <a:avLst/>
          </a:prstGeom>
        </p:spPr>
        <p:txBody>
          <a:bodyPr lIns="0" tIns="0" rIns="0" bIns="0" rtlCol="0" anchor="t">
            <a:spAutoFit/>
          </a:bodyPr>
          <a:lstStyle/>
          <a:p>
            <a:pPr algn="l">
              <a:lnSpc>
                <a:spcPts val="3360"/>
              </a:lnSpc>
              <a:spcBef>
                <a:spcPct val="0"/>
              </a:spcBef>
            </a:pPr>
            <a:r>
              <a:rPr lang="en-US" sz="2400">
                <a:solidFill>
                  <a:srgbClr val="000000"/>
                </a:solidFill>
                <a:latin typeface="Lato"/>
                <a:ea typeface="Lato"/>
                <a:cs typeface="Lato"/>
                <a:sym typeface="Lato"/>
              </a:rPr>
              <a:t>Establishing clear boundaries and expectations is essential when building a strong child-educator relationship. </a:t>
            </a:r>
          </a:p>
          <a:p>
            <a:pPr algn="l">
              <a:lnSpc>
                <a:spcPts val="3360"/>
              </a:lnSpc>
              <a:spcBef>
                <a:spcPct val="0"/>
              </a:spcBef>
            </a:pPr>
            <a:endParaRPr lang="en-US" sz="2400">
              <a:solidFill>
                <a:srgbClr val="000000"/>
              </a:solidFill>
              <a:latin typeface="Lato"/>
              <a:ea typeface="Lato"/>
              <a:cs typeface="Lato"/>
              <a:sym typeface="Lato"/>
            </a:endParaRPr>
          </a:p>
          <a:p>
            <a:pPr marL="518175" lvl="1" indent="-259087" algn="l">
              <a:lnSpc>
                <a:spcPts val="3360"/>
              </a:lnSpc>
              <a:buFont typeface="Arial"/>
              <a:buChar char="•"/>
            </a:pPr>
            <a:r>
              <a:rPr lang="en-US" sz="2400">
                <a:solidFill>
                  <a:srgbClr val="000000"/>
                </a:solidFill>
                <a:latin typeface="Lato"/>
                <a:ea typeface="Lato"/>
                <a:cs typeface="Lato"/>
                <a:sym typeface="Lato"/>
              </a:rPr>
              <a:t>Through predictability children develop a sense of security, helping them understand what is acceptable behaviour and what is not. </a:t>
            </a:r>
          </a:p>
          <a:p>
            <a:pPr marL="518175" lvl="1" indent="-259087" algn="l">
              <a:lnSpc>
                <a:spcPts val="3360"/>
              </a:lnSpc>
              <a:buFont typeface="Arial"/>
              <a:buChar char="•"/>
            </a:pPr>
            <a:r>
              <a:rPr lang="en-US" sz="2400">
                <a:solidFill>
                  <a:srgbClr val="000000"/>
                </a:solidFill>
                <a:latin typeface="Lato"/>
                <a:ea typeface="Lato"/>
                <a:cs typeface="Lato"/>
                <a:sym typeface="Lato"/>
              </a:rPr>
              <a:t>With clear and achievable expectations in a consistent and positive manner, educators create an environment where children know what is expected of them, which fosters mutual respect and trust.</a:t>
            </a:r>
          </a:p>
          <a:p>
            <a:pPr marL="518175" lvl="1" indent="-259087" algn="l">
              <a:lnSpc>
                <a:spcPts val="3360"/>
              </a:lnSpc>
              <a:buFont typeface="Arial"/>
              <a:buChar char="•"/>
            </a:pPr>
            <a:r>
              <a:rPr lang="en-US" sz="2400">
                <a:solidFill>
                  <a:srgbClr val="000000"/>
                </a:solidFill>
                <a:latin typeface="Lato"/>
                <a:ea typeface="Lato"/>
                <a:cs typeface="Lato"/>
                <a:sym typeface="Lato"/>
              </a:rPr>
              <a:t>Ensuring there is </a:t>
            </a:r>
            <a:r>
              <a:rPr lang="en-AU" sz="2400">
                <a:solidFill>
                  <a:srgbClr val="000000"/>
                </a:solidFill>
                <a:latin typeface="Lato"/>
                <a:ea typeface="Lato"/>
                <a:cs typeface="Lato"/>
                <a:sym typeface="Lato"/>
              </a:rPr>
              <a:t>humour</a:t>
            </a:r>
            <a:r>
              <a:rPr lang="en-US" sz="2400">
                <a:solidFill>
                  <a:srgbClr val="000000"/>
                </a:solidFill>
                <a:latin typeface="Lato"/>
                <a:ea typeface="Lato"/>
                <a:cs typeface="Lato"/>
                <a:sym typeface="Lato"/>
              </a:rPr>
              <a:t>, nurture and structure allows for a supportive relationship that encourages children to thrive.</a:t>
            </a:r>
          </a:p>
          <a:p>
            <a:pPr marL="518175" lvl="1" indent="-259087" algn="l">
              <a:lnSpc>
                <a:spcPts val="3360"/>
              </a:lnSpc>
              <a:buFont typeface="Arial"/>
              <a:buChar char="•"/>
            </a:pPr>
            <a:r>
              <a:rPr lang="en-US" sz="2400">
                <a:solidFill>
                  <a:srgbClr val="000000"/>
                </a:solidFill>
                <a:latin typeface="Lato"/>
                <a:ea typeface="Lato"/>
                <a:cs typeface="Lato"/>
                <a:sym typeface="Lato"/>
              </a:rPr>
              <a:t> Establishing boundaries doesn’t mean you always need to change a child’s perception, opinion, or point of view. Instead, it’s about validating their feelings and thoughts, which helps build trust and mutual respect and supports relationships</a:t>
            </a:r>
          </a:p>
        </p:txBody>
      </p:sp>
      <p:sp>
        <p:nvSpPr>
          <p:cNvPr id="6" name="TextBox 6"/>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Establishing Boundaries </a:t>
            </a:r>
          </a:p>
        </p:txBody>
      </p:sp>
      <p:sp>
        <p:nvSpPr>
          <p:cNvPr id="8" name="Freeform 8"/>
          <p:cNvSpPr/>
          <p:nvPr/>
        </p:nvSpPr>
        <p:spPr>
          <a:xfrm>
            <a:off x="8302526" y="7068502"/>
            <a:ext cx="2743353" cy="3091101"/>
          </a:xfrm>
          <a:custGeom>
            <a:avLst/>
            <a:gdLst/>
            <a:ahLst/>
            <a:cxnLst/>
            <a:rect l="l" t="t" r="r" b="b"/>
            <a:pathLst>
              <a:path w="2743353" h="3091101">
                <a:moveTo>
                  <a:pt x="0" y="0"/>
                </a:moveTo>
                <a:lnTo>
                  <a:pt x="2743352" y="0"/>
                </a:lnTo>
                <a:lnTo>
                  <a:pt x="2743352" y="3091101"/>
                </a:lnTo>
                <a:lnTo>
                  <a:pt x="0" y="30911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Slide Number Placeholder 9">
            <a:extLst>
              <a:ext uri="{FF2B5EF4-FFF2-40B4-BE49-F238E27FC236}">
                <a16:creationId xmlns:a16="http://schemas.microsoft.com/office/drawing/2014/main" id="{1563934D-78D2-E23F-C14A-5FB737B72B9A}"/>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11" name="Rectangle 10">
            <a:extLst>
              <a:ext uri="{FF2B5EF4-FFF2-40B4-BE49-F238E27FC236}">
                <a16:creationId xmlns:a16="http://schemas.microsoft.com/office/drawing/2014/main" id="{ADB8C67A-6DB5-B6BA-B8AA-D0F1B2F276F0}"/>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2" name="TextBox 11">
            <a:extLst>
              <a:ext uri="{FF2B5EF4-FFF2-40B4-BE49-F238E27FC236}">
                <a16:creationId xmlns:a16="http://schemas.microsoft.com/office/drawing/2014/main" id="{9C3A3FCC-C0C5-4AD5-6957-745E5023FE0A}"/>
              </a:ext>
            </a:extLst>
          </p:cNvPr>
          <p:cNvSpPr txBox="1"/>
          <p:nvPr/>
        </p:nvSpPr>
        <p:spPr>
          <a:xfrm>
            <a:off x="17790021" y="9649319"/>
            <a:ext cx="301686" cy="369332"/>
          </a:xfrm>
          <a:prstGeom prst="rect">
            <a:avLst/>
          </a:prstGeom>
          <a:noFill/>
        </p:spPr>
        <p:txBody>
          <a:bodyPr wrap="none" rtlCol="0">
            <a:spAutoFit/>
          </a:bodyPr>
          <a:lstStyle/>
          <a:p>
            <a:r>
              <a:rPr lang="en-AU"/>
              <a:t>7</a:t>
            </a:r>
          </a:p>
        </p:txBody>
      </p:sp>
      <p:pic>
        <p:nvPicPr>
          <p:cNvPr id="13" name="Picture 2">
            <a:extLst>
              <a:ext uri="{FF2B5EF4-FFF2-40B4-BE49-F238E27FC236}">
                <a16:creationId xmlns:a16="http://schemas.microsoft.com/office/drawing/2014/main" id="{4B197851-760E-BB5F-199F-17A04456CB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425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solidFill>
              <a:srgbClr val="307C91"/>
            </a:solidFill>
          </p:spPr>
          <p:txBody>
            <a:bodyPr/>
            <a:lstStyle/>
            <a:p>
              <a:endParaRPr lang="en-AU"/>
            </a:p>
          </p:txBody>
        </p:sp>
        <p:sp>
          <p:nvSpPr>
            <p:cNvPr id="4" name="TextBox 4"/>
            <p:cNvSpPr txBox="1"/>
            <p:nvPr/>
          </p:nvSpPr>
          <p:spPr>
            <a:xfrm>
              <a:off x="0" y="-28575"/>
              <a:ext cx="9665730" cy="336970"/>
            </a:xfrm>
            <a:prstGeom prst="rect">
              <a:avLst/>
            </a:prstGeom>
          </p:spPr>
          <p:txBody>
            <a:bodyPr lIns="48876" tIns="48876" rIns="48876" bIns="48876" rtlCol="0" anchor="ctr"/>
            <a:lstStyle/>
            <a:p>
              <a:pPr algn="ctr">
                <a:lnSpc>
                  <a:spcPts val="1346"/>
                </a:lnSpc>
              </a:pPr>
              <a:endParaRPr/>
            </a:p>
          </p:txBody>
        </p:sp>
      </p:grpSp>
      <p:sp>
        <p:nvSpPr>
          <p:cNvPr id="5" name="TextBox 5"/>
          <p:cNvSpPr txBox="1"/>
          <p:nvPr/>
        </p:nvSpPr>
        <p:spPr>
          <a:xfrm>
            <a:off x="1028700" y="742950"/>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Leading by Example</a:t>
            </a:r>
          </a:p>
        </p:txBody>
      </p:sp>
      <p:sp>
        <p:nvSpPr>
          <p:cNvPr id="6" name="TextBox 6"/>
          <p:cNvSpPr txBox="1"/>
          <p:nvPr/>
        </p:nvSpPr>
        <p:spPr>
          <a:xfrm>
            <a:off x="1328312" y="1963995"/>
            <a:ext cx="15631374" cy="5188728"/>
          </a:xfrm>
          <a:prstGeom prst="rect">
            <a:avLst/>
          </a:prstGeom>
        </p:spPr>
        <p:txBody>
          <a:bodyPr lIns="0" tIns="0" rIns="0" bIns="0" rtlCol="0" anchor="t">
            <a:spAutoFit/>
          </a:bodyPr>
          <a:lstStyle/>
          <a:p>
            <a:pPr algn="l">
              <a:lnSpc>
                <a:spcPts val="3360"/>
              </a:lnSpc>
              <a:spcBef>
                <a:spcPct val="0"/>
              </a:spcBef>
            </a:pPr>
            <a:r>
              <a:rPr lang="en-US" sz="2400">
                <a:solidFill>
                  <a:srgbClr val="000000"/>
                </a:solidFill>
                <a:latin typeface="Lato"/>
                <a:ea typeface="Lato"/>
                <a:cs typeface="Lato"/>
                <a:sym typeface="Lato"/>
              </a:rPr>
              <a:t>Leading by example is a powerful way to build relationships with children. How educators react, behave and address challenges or adversity within the environment, will reflect on how others respond.</a:t>
            </a:r>
          </a:p>
          <a:p>
            <a:pPr marL="518175" lvl="1" indent="-259087" algn="l">
              <a:lnSpc>
                <a:spcPts val="3360"/>
              </a:lnSpc>
              <a:buFont typeface="Arial"/>
              <a:buChar char="•"/>
            </a:pPr>
            <a:r>
              <a:rPr lang="en-US" sz="2400">
                <a:solidFill>
                  <a:srgbClr val="000000"/>
                </a:solidFill>
                <a:latin typeface="Lato"/>
                <a:ea typeface="Lato"/>
                <a:cs typeface="Lato"/>
                <a:sym typeface="Lato"/>
              </a:rPr>
              <a:t>Educators who consistently model positive behaviours, such as kindness, respect, and honesty, will support children are more likely to mirror these actions in their own interactions. Especially if the child has a positive relationship with the educator.</a:t>
            </a:r>
          </a:p>
          <a:p>
            <a:pPr marL="518175" lvl="1" indent="-259087" algn="l">
              <a:lnSpc>
                <a:spcPts val="3360"/>
              </a:lnSpc>
              <a:buFont typeface="Arial"/>
              <a:buChar char="•"/>
            </a:pPr>
            <a:r>
              <a:rPr lang="en-US" sz="2400">
                <a:solidFill>
                  <a:srgbClr val="000000"/>
                </a:solidFill>
                <a:latin typeface="Lato"/>
                <a:ea typeface="Lato"/>
                <a:cs typeface="Lato"/>
                <a:sym typeface="Lato"/>
              </a:rPr>
              <a:t>Demonstrating these values in daily routines and interactions not only teaches children important life skills but also fosters a deep sense of trust, connection and relationship. </a:t>
            </a:r>
          </a:p>
          <a:p>
            <a:pPr marL="518175" lvl="1" indent="-259087" algn="l">
              <a:lnSpc>
                <a:spcPts val="3360"/>
              </a:lnSpc>
              <a:buFont typeface="Arial"/>
              <a:buChar char="•"/>
            </a:pPr>
            <a:r>
              <a:rPr lang="en-US" sz="2400">
                <a:solidFill>
                  <a:srgbClr val="000000"/>
                </a:solidFill>
                <a:latin typeface="Lato"/>
                <a:ea typeface="Lato"/>
                <a:cs typeface="Lato"/>
                <a:sym typeface="Lato"/>
              </a:rPr>
              <a:t>By embedding these qualities, you wish for children to learn, develop and practice, educators create a supportive environment where strong, authentic relationships can flourish.</a:t>
            </a:r>
          </a:p>
          <a:p>
            <a:pPr marL="518175" lvl="1" indent="-259087" algn="l">
              <a:lnSpc>
                <a:spcPts val="3360"/>
              </a:lnSpc>
              <a:buFont typeface="Arial"/>
              <a:buChar char="•"/>
            </a:pPr>
            <a:r>
              <a:rPr lang="en-US" sz="2400">
                <a:solidFill>
                  <a:srgbClr val="000000"/>
                </a:solidFill>
                <a:latin typeface="Lato"/>
                <a:ea typeface="Lato"/>
                <a:cs typeface="Lato"/>
                <a:sym typeface="Lato"/>
              </a:rPr>
              <a:t>Showing children how to react and respond when mistakes or challenges are presented, will show the child we are human, and we make errors.</a:t>
            </a:r>
          </a:p>
          <a:p>
            <a:pPr marL="518175" lvl="1" indent="-259087" algn="l">
              <a:lnSpc>
                <a:spcPts val="3360"/>
              </a:lnSpc>
              <a:buFont typeface="Arial"/>
              <a:buChar char="•"/>
            </a:pPr>
            <a:r>
              <a:rPr lang="en-US" sz="2400">
                <a:solidFill>
                  <a:srgbClr val="000000"/>
                </a:solidFill>
                <a:latin typeface="Lato"/>
                <a:ea typeface="Lato"/>
                <a:cs typeface="Lato"/>
                <a:sym typeface="Lato"/>
              </a:rPr>
              <a:t>Increase engagement due to the role modelling of the educators.</a:t>
            </a:r>
          </a:p>
        </p:txBody>
      </p:sp>
      <p:sp>
        <p:nvSpPr>
          <p:cNvPr id="8" name="Freeform 8"/>
          <p:cNvSpPr/>
          <p:nvPr/>
        </p:nvSpPr>
        <p:spPr>
          <a:xfrm>
            <a:off x="7785249" y="7179755"/>
            <a:ext cx="2874202" cy="3107245"/>
          </a:xfrm>
          <a:custGeom>
            <a:avLst/>
            <a:gdLst/>
            <a:ahLst/>
            <a:cxnLst/>
            <a:rect l="l" t="t" r="r" b="b"/>
            <a:pathLst>
              <a:path w="2874202" h="3107245">
                <a:moveTo>
                  <a:pt x="0" y="0"/>
                </a:moveTo>
                <a:lnTo>
                  <a:pt x="2874202" y="0"/>
                </a:lnTo>
                <a:lnTo>
                  <a:pt x="2874202" y="3107245"/>
                </a:lnTo>
                <a:lnTo>
                  <a:pt x="0" y="31072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Slide Number Placeholder 9">
            <a:extLst>
              <a:ext uri="{FF2B5EF4-FFF2-40B4-BE49-F238E27FC236}">
                <a16:creationId xmlns:a16="http://schemas.microsoft.com/office/drawing/2014/main" id="{B8D5FB5C-2CCE-38A1-BA86-DFEB7975024C}"/>
              </a:ext>
            </a:extLst>
          </p:cNvPr>
          <p:cNvSpPr>
            <a:spLocks noGrp="1"/>
          </p:cNvSpPr>
          <p:nvPr>
            <p:ph type="sldNum" sz="quarter" idx="12"/>
          </p:nvPr>
        </p:nvSpPr>
        <p:spPr>
          <a:xfrm>
            <a:off x="15971237" y="9629317"/>
            <a:ext cx="2133600" cy="365125"/>
          </a:xfrm>
        </p:spPr>
        <p:txBody>
          <a:bodyPr/>
          <a:lstStyle/>
          <a:p>
            <a:fld id="{B6F15528-21DE-4FAA-801E-634DDDAF4B2B}" type="slidenum">
              <a:rPr lang="en-US" sz="1400" smtClean="0">
                <a:solidFill>
                  <a:schemeClr val="tx1"/>
                </a:solidFill>
              </a:rPr>
              <a:pPr/>
              <a:t>8</a:t>
            </a:fld>
            <a:endParaRPr lang="en-US" sz="1400">
              <a:solidFill>
                <a:schemeClr val="tx1"/>
              </a:solidFill>
            </a:endParaRPr>
          </a:p>
        </p:txBody>
      </p:sp>
      <p:sp>
        <p:nvSpPr>
          <p:cNvPr id="11" name="Rectangle 10">
            <a:extLst>
              <a:ext uri="{FF2B5EF4-FFF2-40B4-BE49-F238E27FC236}">
                <a16:creationId xmlns:a16="http://schemas.microsoft.com/office/drawing/2014/main" id="{EF2D462F-28EB-868C-DD2B-C5C0302FB8A0}"/>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E162A6AC-3E0F-4A9F-3F65-FDF0B9026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57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5" name="TextBox 5"/>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Educator Reflective Practices</a:t>
            </a:r>
          </a:p>
        </p:txBody>
      </p:sp>
      <p:sp>
        <p:nvSpPr>
          <p:cNvPr id="6" name="TextBox 6"/>
          <p:cNvSpPr txBox="1"/>
          <p:nvPr/>
        </p:nvSpPr>
        <p:spPr>
          <a:xfrm>
            <a:off x="1099377" y="2250037"/>
            <a:ext cx="16089243" cy="4813298"/>
          </a:xfrm>
          <a:prstGeom prst="rect">
            <a:avLst/>
          </a:prstGeom>
        </p:spPr>
        <p:txBody>
          <a:bodyPr lIns="0" tIns="0" rIns="0" bIns="0" rtlCol="0" anchor="t">
            <a:spAutoFit/>
          </a:bodyPr>
          <a:lstStyle/>
          <a:p>
            <a:pPr algn="just">
              <a:lnSpc>
                <a:spcPts val="3500"/>
              </a:lnSpc>
              <a:spcBef>
                <a:spcPct val="0"/>
              </a:spcBef>
            </a:pPr>
            <a:r>
              <a:rPr lang="en-US" sz="2500">
                <a:solidFill>
                  <a:srgbClr val="000000"/>
                </a:solidFill>
                <a:latin typeface="Lato"/>
                <a:ea typeface="Lato"/>
                <a:cs typeface="Lato"/>
                <a:sym typeface="Lato"/>
              </a:rPr>
              <a:t>Reflective practices are essential for educators in building and maintaining strong relationships with children. Regularly reflection on interactions and openness to feedback will assist in what's working well and what needs adjusting.</a:t>
            </a:r>
          </a:p>
          <a:p>
            <a:pPr marL="539764" lvl="1" indent="-269882" algn="just">
              <a:lnSpc>
                <a:spcPts val="3500"/>
              </a:lnSpc>
              <a:buFont typeface="Arial"/>
              <a:buChar char="•"/>
            </a:pPr>
            <a:r>
              <a:rPr lang="en-US" sz="2500">
                <a:solidFill>
                  <a:srgbClr val="000000"/>
                </a:solidFill>
                <a:latin typeface="Lato"/>
                <a:ea typeface="Lato"/>
                <a:cs typeface="Lato"/>
                <a:sym typeface="Lato"/>
              </a:rPr>
              <a:t>Self-assessment allows educators to continue to develop and refine skills</a:t>
            </a:r>
          </a:p>
          <a:p>
            <a:pPr marL="539764" lvl="1" indent="-269882" algn="just">
              <a:lnSpc>
                <a:spcPts val="3500"/>
              </a:lnSpc>
              <a:spcBef>
                <a:spcPct val="0"/>
              </a:spcBef>
              <a:buFont typeface="Arial"/>
              <a:buChar char="•"/>
            </a:pPr>
            <a:r>
              <a:rPr lang="en-US" sz="2500">
                <a:solidFill>
                  <a:srgbClr val="000000"/>
                </a:solidFill>
                <a:latin typeface="Lato"/>
                <a:ea typeface="Lato"/>
                <a:cs typeface="Lato"/>
                <a:sym typeface="Lato"/>
              </a:rPr>
              <a:t>Support growth for educators and students within the setting</a:t>
            </a:r>
          </a:p>
          <a:p>
            <a:pPr marL="539764" lvl="1" indent="-269882" algn="just">
              <a:lnSpc>
                <a:spcPts val="3500"/>
              </a:lnSpc>
              <a:spcBef>
                <a:spcPct val="0"/>
              </a:spcBef>
              <a:buFont typeface="Arial"/>
              <a:buChar char="•"/>
            </a:pPr>
            <a:r>
              <a:rPr lang="en-US" sz="2500">
                <a:solidFill>
                  <a:srgbClr val="000000"/>
                </a:solidFill>
                <a:latin typeface="Lato"/>
                <a:ea typeface="Lato"/>
                <a:cs typeface="Lato"/>
                <a:sym typeface="Lato"/>
              </a:rPr>
              <a:t>Supports the wellbeing of students and educators in the environment</a:t>
            </a:r>
          </a:p>
          <a:p>
            <a:pPr marL="539764" lvl="1" indent="-269882" algn="just">
              <a:lnSpc>
                <a:spcPts val="3500"/>
              </a:lnSpc>
              <a:spcBef>
                <a:spcPct val="0"/>
              </a:spcBef>
              <a:buFont typeface="Arial"/>
              <a:buChar char="•"/>
            </a:pPr>
            <a:r>
              <a:rPr lang="en-US" sz="2500">
                <a:solidFill>
                  <a:srgbClr val="000000"/>
                </a:solidFill>
                <a:latin typeface="Lato"/>
                <a:ea typeface="Lato"/>
                <a:cs typeface="Lato"/>
                <a:sym typeface="Lato"/>
              </a:rPr>
              <a:t>Review all plans and practices relationships with children are built on a foundation of trust, acceptance and understanding</a:t>
            </a:r>
          </a:p>
          <a:p>
            <a:pPr marL="539764" lvl="1" indent="-269882" algn="just">
              <a:lnSpc>
                <a:spcPts val="3500"/>
              </a:lnSpc>
              <a:spcBef>
                <a:spcPct val="0"/>
              </a:spcBef>
              <a:buFont typeface="Arial"/>
              <a:buChar char="•"/>
            </a:pPr>
            <a:r>
              <a:rPr lang="en-US" sz="2500">
                <a:solidFill>
                  <a:srgbClr val="000000"/>
                </a:solidFill>
                <a:latin typeface="Lato"/>
                <a:ea typeface="Lato"/>
                <a:cs typeface="Lato"/>
                <a:sym typeface="Lato"/>
              </a:rPr>
              <a:t>Improves collaboration as individuals who are willing to work together, share ideas and support one another can lead to more productive and successful outcomes</a:t>
            </a:r>
          </a:p>
          <a:p>
            <a:pPr algn="just">
              <a:lnSpc>
                <a:spcPts val="3500"/>
              </a:lnSpc>
              <a:spcBef>
                <a:spcPct val="0"/>
              </a:spcBef>
            </a:pPr>
            <a:endParaRPr lang="en-US" sz="2500">
              <a:solidFill>
                <a:srgbClr val="000000"/>
              </a:solidFill>
              <a:latin typeface="Lato"/>
              <a:ea typeface="Lato"/>
              <a:cs typeface="Lato"/>
              <a:sym typeface="Lato"/>
            </a:endParaRPr>
          </a:p>
        </p:txBody>
      </p:sp>
      <p:sp>
        <p:nvSpPr>
          <p:cNvPr id="8" name="Freeform 8"/>
          <p:cNvSpPr/>
          <p:nvPr/>
        </p:nvSpPr>
        <p:spPr>
          <a:xfrm>
            <a:off x="7286139" y="6972928"/>
            <a:ext cx="3872422" cy="3146343"/>
          </a:xfrm>
          <a:custGeom>
            <a:avLst/>
            <a:gdLst/>
            <a:ahLst/>
            <a:cxnLst/>
            <a:rect l="l" t="t" r="r" b="b"/>
            <a:pathLst>
              <a:path w="3872422" h="3146343">
                <a:moveTo>
                  <a:pt x="0" y="0"/>
                </a:moveTo>
                <a:lnTo>
                  <a:pt x="3872422" y="0"/>
                </a:lnTo>
                <a:lnTo>
                  <a:pt x="3872422" y="3146343"/>
                </a:lnTo>
                <a:lnTo>
                  <a:pt x="0" y="31463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Slide Number Placeholder 9">
            <a:extLst>
              <a:ext uri="{FF2B5EF4-FFF2-40B4-BE49-F238E27FC236}">
                <a16:creationId xmlns:a16="http://schemas.microsoft.com/office/drawing/2014/main" id="{C181F8C2-EAE1-54D8-FCC5-912D37438DB2}"/>
              </a:ext>
            </a:extLst>
          </p:cNvPr>
          <p:cNvSpPr>
            <a:spLocks noGrp="1"/>
          </p:cNvSpPr>
          <p:nvPr>
            <p:ph type="sldNum" sz="quarter" idx="12"/>
          </p:nvPr>
        </p:nvSpPr>
        <p:spPr>
          <a:xfrm>
            <a:off x="15989813" y="9725715"/>
            <a:ext cx="2133600" cy="365125"/>
          </a:xfrm>
        </p:spPr>
        <p:txBody>
          <a:bodyPr/>
          <a:lstStyle/>
          <a:p>
            <a:fld id="{B6F15528-21DE-4FAA-801E-634DDDAF4B2B}" type="slidenum">
              <a:rPr lang="en-US" sz="1400" smtClean="0">
                <a:solidFill>
                  <a:schemeClr val="tx1"/>
                </a:solidFill>
              </a:rPr>
              <a:pPr/>
              <a:t>9</a:t>
            </a:fld>
            <a:endParaRPr lang="en-US" sz="1400">
              <a:solidFill>
                <a:schemeClr val="tx1"/>
              </a:solidFill>
            </a:endParaRPr>
          </a:p>
        </p:txBody>
      </p:sp>
      <p:sp>
        <p:nvSpPr>
          <p:cNvPr id="11" name="Rectangle 10">
            <a:extLst>
              <a:ext uri="{FF2B5EF4-FFF2-40B4-BE49-F238E27FC236}">
                <a16:creationId xmlns:a16="http://schemas.microsoft.com/office/drawing/2014/main" id="{B863564F-68E7-6EEC-7CB1-10E6768CCDFB}"/>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5B57CABA-8AF4-3B23-CBB7-A85A72C23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41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a:solidFill>
            <a:srgbClr val="307C91"/>
          </a:solidFill>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grpFill/>
          </p:spPr>
          <p:txBody>
            <a:bodyPr/>
            <a:lstStyle/>
            <a:p>
              <a:endParaRPr lang="en-AU"/>
            </a:p>
          </p:txBody>
        </p:sp>
        <p:sp>
          <p:nvSpPr>
            <p:cNvPr id="4" name="TextBox 4"/>
            <p:cNvSpPr txBox="1"/>
            <p:nvPr/>
          </p:nvSpPr>
          <p:spPr>
            <a:xfrm>
              <a:off x="0" y="-28575"/>
              <a:ext cx="9665730" cy="336970"/>
            </a:xfrm>
            <a:prstGeom prst="rect">
              <a:avLst/>
            </a:prstGeom>
            <a:grpFill/>
          </p:spPr>
          <p:txBody>
            <a:bodyPr lIns="48876" tIns="48876" rIns="48876" bIns="48876" rtlCol="0" anchor="ctr"/>
            <a:lstStyle/>
            <a:p>
              <a:pPr algn="ctr">
                <a:lnSpc>
                  <a:spcPts val="1346"/>
                </a:lnSpc>
              </a:pPr>
              <a:endParaRPr/>
            </a:p>
          </p:txBody>
        </p:sp>
      </p:grpSp>
      <p:sp>
        <p:nvSpPr>
          <p:cNvPr id="5" name="TextBox 5"/>
          <p:cNvSpPr txBox="1"/>
          <p:nvPr/>
        </p:nvSpPr>
        <p:spPr>
          <a:xfrm>
            <a:off x="1322228" y="1945016"/>
            <a:ext cx="16093772" cy="6273165"/>
          </a:xfrm>
          <a:prstGeom prst="rect">
            <a:avLst/>
          </a:prstGeom>
        </p:spPr>
        <p:txBody>
          <a:bodyPr lIns="0" tIns="0" rIns="0" bIns="0" rtlCol="0" anchor="t">
            <a:spAutoFit/>
          </a:bodyPr>
          <a:lstStyle/>
          <a:p>
            <a:pPr algn="l">
              <a:lnSpc>
                <a:spcPts val="3359"/>
              </a:lnSpc>
              <a:spcBef>
                <a:spcPct val="0"/>
              </a:spcBef>
            </a:pPr>
            <a:r>
              <a:rPr lang="en-US" sz="2400">
                <a:solidFill>
                  <a:srgbClr val="000000"/>
                </a:solidFill>
                <a:latin typeface="Lato"/>
                <a:ea typeface="Lato"/>
                <a:cs typeface="Lato"/>
                <a:sym typeface="Lato"/>
              </a:rPr>
              <a:t>A strong relationship built on trust and respect can make children more receptive to guidance and support, leading to improved behaviour. Positive relationships are crucial for effectively supporting children with challenging behaviours and fostering their overall development and well-being. When children feel valued and understood, they are more likely to engage positively in learning and social activities.</a:t>
            </a:r>
          </a:p>
          <a:p>
            <a:pPr algn="l">
              <a:lnSpc>
                <a:spcPts val="3359"/>
              </a:lnSpc>
              <a:spcBef>
                <a:spcPct val="0"/>
              </a:spcBef>
            </a:pPr>
            <a:endParaRPr lang="en-US" sz="2400">
              <a:solidFill>
                <a:srgbClr val="000000"/>
              </a:solidFill>
              <a:latin typeface="Lato"/>
              <a:ea typeface="Lato"/>
              <a:cs typeface="Lato"/>
              <a:sym typeface="Lato"/>
            </a:endParaRPr>
          </a:p>
          <a:p>
            <a:pPr marL="518160" lvl="1" indent="-259080" algn="l">
              <a:lnSpc>
                <a:spcPts val="3359"/>
              </a:lnSpc>
              <a:buFont typeface="Arial"/>
              <a:buChar char="•"/>
            </a:pPr>
            <a:r>
              <a:rPr lang="en-US" sz="2400">
                <a:solidFill>
                  <a:srgbClr val="000000"/>
                </a:solidFill>
                <a:latin typeface="Lato"/>
                <a:ea typeface="Lato"/>
                <a:cs typeface="Lato"/>
                <a:sym typeface="Lato"/>
              </a:rPr>
              <a:t>Positive relationships can help children develop better emotional regulation skills, as they feel safe and supported in expressing and managing their emotions.</a:t>
            </a:r>
          </a:p>
          <a:p>
            <a:pPr marL="518160" lvl="1" indent="-259080" algn="l">
              <a:lnSpc>
                <a:spcPts val="3359"/>
              </a:lnSpc>
              <a:buFont typeface="Arial"/>
              <a:buChar char="•"/>
            </a:pPr>
            <a:r>
              <a:rPr lang="en-US" sz="2400">
                <a:solidFill>
                  <a:srgbClr val="000000"/>
                </a:solidFill>
                <a:latin typeface="Lato"/>
                <a:ea typeface="Lato"/>
                <a:cs typeface="Lato"/>
                <a:sym typeface="Lato"/>
              </a:rPr>
              <a:t>Investigate the function of  behaviour the behaviour through observations and interactions</a:t>
            </a:r>
          </a:p>
          <a:p>
            <a:pPr marL="518160" lvl="1" indent="-259080" algn="l">
              <a:lnSpc>
                <a:spcPts val="3359"/>
              </a:lnSpc>
              <a:buFont typeface="Arial"/>
              <a:buChar char="•"/>
            </a:pPr>
            <a:r>
              <a:rPr lang="en-US" sz="2400">
                <a:solidFill>
                  <a:srgbClr val="000000"/>
                </a:solidFill>
                <a:latin typeface="Lato"/>
                <a:ea typeface="Lato"/>
                <a:cs typeface="Lato"/>
                <a:sym typeface="Lato"/>
              </a:rPr>
              <a:t>A positive relationship creates an open line of communication, allowing educators to better understand the child’s needs and work together to address challenging behaviours effectively.</a:t>
            </a:r>
          </a:p>
          <a:p>
            <a:pPr marL="518160" lvl="1" indent="-259080" algn="l">
              <a:lnSpc>
                <a:spcPts val="3359"/>
              </a:lnSpc>
              <a:buFont typeface="Arial"/>
              <a:buChar char="•"/>
            </a:pPr>
            <a:r>
              <a:rPr lang="en-US" sz="2400">
                <a:solidFill>
                  <a:srgbClr val="000000"/>
                </a:solidFill>
                <a:latin typeface="Lato"/>
                <a:ea typeface="Lato"/>
                <a:cs typeface="Lato"/>
                <a:sym typeface="Lato"/>
              </a:rPr>
              <a:t>When children experience consistent support and validation, their self-esteem and confidence improve, which can reduce the frequency of challenging behaviours.</a:t>
            </a:r>
          </a:p>
          <a:p>
            <a:pPr algn="l">
              <a:lnSpc>
                <a:spcPts val="3359"/>
              </a:lnSpc>
            </a:pPr>
            <a:endParaRPr lang="en-US" sz="2400">
              <a:solidFill>
                <a:srgbClr val="000000"/>
              </a:solidFill>
              <a:latin typeface="Lato"/>
              <a:ea typeface="Lato"/>
              <a:cs typeface="Lato"/>
              <a:sym typeface="Lato"/>
            </a:endParaRPr>
          </a:p>
          <a:p>
            <a:pPr algn="l">
              <a:lnSpc>
                <a:spcPts val="3359"/>
              </a:lnSpc>
              <a:spcBef>
                <a:spcPct val="0"/>
              </a:spcBef>
            </a:pPr>
            <a:endParaRPr lang="en-US" sz="2400">
              <a:solidFill>
                <a:srgbClr val="000000"/>
              </a:solidFill>
              <a:latin typeface="Lato"/>
              <a:ea typeface="Lato"/>
              <a:cs typeface="Lato"/>
              <a:sym typeface="Lato"/>
            </a:endParaRPr>
          </a:p>
          <a:p>
            <a:pPr algn="l">
              <a:lnSpc>
                <a:spcPts val="3359"/>
              </a:lnSpc>
              <a:spcBef>
                <a:spcPct val="0"/>
              </a:spcBef>
            </a:pPr>
            <a:endParaRPr lang="en-US" sz="2400">
              <a:solidFill>
                <a:srgbClr val="000000"/>
              </a:solidFill>
              <a:latin typeface="Lato"/>
              <a:ea typeface="Lato"/>
              <a:cs typeface="Lato"/>
              <a:sym typeface="Lato"/>
            </a:endParaRPr>
          </a:p>
        </p:txBody>
      </p:sp>
      <p:sp>
        <p:nvSpPr>
          <p:cNvPr id="7" name="Freeform 7"/>
          <p:cNvSpPr/>
          <p:nvPr/>
        </p:nvSpPr>
        <p:spPr>
          <a:xfrm>
            <a:off x="7573676" y="6990571"/>
            <a:ext cx="3140646" cy="3015021"/>
          </a:xfrm>
          <a:custGeom>
            <a:avLst/>
            <a:gdLst/>
            <a:ahLst/>
            <a:cxnLst/>
            <a:rect l="l" t="t" r="r" b="b"/>
            <a:pathLst>
              <a:path w="3140646" h="3015021">
                <a:moveTo>
                  <a:pt x="0" y="0"/>
                </a:moveTo>
                <a:lnTo>
                  <a:pt x="3140646" y="0"/>
                </a:lnTo>
                <a:lnTo>
                  <a:pt x="3140646" y="3015021"/>
                </a:lnTo>
                <a:lnTo>
                  <a:pt x="0" y="3015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TextBox 8"/>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Challenging Behaviour</a:t>
            </a:r>
          </a:p>
        </p:txBody>
      </p:sp>
      <p:sp>
        <p:nvSpPr>
          <p:cNvPr id="10" name="Slide Number Placeholder 9">
            <a:extLst>
              <a:ext uri="{FF2B5EF4-FFF2-40B4-BE49-F238E27FC236}">
                <a16:creationId xmlns:a16="http://schemas.microsoft.com/office/drawing/2014/main" id="{533D6E10-7D75-10AD-FEBC-98C278C606D0}"/>
              </a:ext>
            </a:extLst>
          </p:cNvPr>
          <p:cNvSpPr>
            <a:spLocks noGrp="1"/>
          </p:cNvSpPr>
          <p:nvPr>
            <p:ph type="sldNum" sz="quarter" idx="12"/>
          </p:nvPr>
        </p:nvSpPr>
        <p:spPr>
          <a:xfrm>
            <a:off x="15989813" y="9629317"/>
            <a:ext cx="2133600" cy="365125"/>
          </a:xfrm>
        </p:spPr>
        <p:txBody>
          <a:bodyPr/>
          <a:lstStyle/>
          <a:p>
            <a:fld id="{B6F15528-21DE-4FAA-801E-634DDDAF4B2B}" type="slidenum">
              <a:rPr lang="en-US" sz="1400" smtClean="0">
                <a:solidFill>
                  <a:schemeClr val="tx1"/>
                </a:solidFill>
              </a:rPr>
              <a:pPr/>
              <a:t>10</a:t>
            </a:fld>
            <a:endParaRPr lang="en-US" sz="1400">
              <a:solidFill>
                <a:schemeClr val="tx1"/>
              </a:solidFill>
            </a:endParaRPr>
          </a:p>
        </p:txBody>
      </p:sp>
      <p:sp>
        <p:nvSpPr>
          <p:cNvPr id="11" name="Rectangle 10">
            <a:extLst>
              <a:ext uri="{FF2B5EF4-FFF2-40B4-BE49-F238E27FC236}">
                <a16:creationId xmlns:a16="http://schemas.microsoft.com/office/drawing/2014/main" id="{E774F976-461C-1417-795D-BC2B242B5355}"/>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A7C8D584-1E02-E122-89F4-8DC5ED7D94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97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83497"/>
            <a:chOff x="0" y="0"/>
            <a:chExt cx="9665730" cy="308395"/>
          </a:xfrm>
        </p:grpSpPr>
        <p:sp>
          <p:nvSpPr>
            <p:cNvPr id="3" name="Freeform 3"/>
            <p:cNvSpPr/>
            <p:nvPr/>
          </p:nvSpPr>
          <p:spPr>
            <a:xfrm>
              <a:off x="0" y="0"/>
              <a:ext cx="9665729" cy="308395"/>
            </a:xfrm>
            <a:custGeom>
              <a:avLst/>
              <a:gdLst/>
              <a:ahLst/>
              <a:cxnLst/>
              <a:rect l="l" t="t" r="r" b="b"/>
              <a:pathLst>
                <a:path w="9665729" h="308395">
                  <a:moveTo>
                    <a:pt x="0" y="0"/>
                  </a:moveTo>
                  <a:lnTo>
                    <a:pt x="9665729" y="0"/>
                  </a:lnTo>
                  <a:lnTo>
                    <a:pt x="9665729" y="308395"/>
                  </a:lnTo>
                  <a:lnTo>
                    <a:pt x="0" y="308395"/>
                  </a:lnTo>
                  <a:close/>
                </a:path>
              </a:pathLst>
            </a:custGeom>
            <a:solidFill>
              <a:srgbClr val="307C91"/>
            </a:solidFill>
          </p:spPr>
          <p:txBody>
            <a:bodyPr/>
            <a:lstStyle/>
            <a:p>
              <a:endParaRPr lang="en-AU"/>
            </a:p>
          </p:txBody>
        </p:sp>
        <p:sp>
          <p:nvSpPr>
            <p:cNvPr id="4" name="TextBox 4"/>
            <p:cNvSpPr txBox="1"/>
            <p:nvPr/>
          </p:nvSpPr>
          <p:spPr>
            <a:xfrm>
              <a:off x="0" y="-28575"/>
              <a:ext cx="9665730" cy="336970"/>
            </a:xfrm>
            <a:prstGeom prst="rect">
              <a:avLst/>
            </a:prstGeom>
          </p:spPr>
          <p:txBody>
            <a:bodyPr lIns="48876" tIns="48876" rIns="48876" bIns="48876" rtlCol="0" anchor="ctr"/>
            <a:lstStyle/>
            <a:p>
              <a:pPr algn="ctr">
                <a:lnSpc>
                  <a:spcPts val="1346"/>
                </a:lnSpc>
              </a:pPr>
              <a:endParaRPr/>
            </a:p>
          </p:txBody>
        </p:sp>
      </p:grpSp>
      <p:sp>
        <p:nvSpPr>
          <p:cNvPr id="5" name="TextBox 5"/>
          <p:cNvSpPr txBox="1"/>
          <p:nvPr/>
        </p:nvSpPr>
        <p:spPr>
          <a:xfrm>
            <a:off x="1175463" y="1896992"/>
            <a:ext cx="16093772" cy="5434965"/>
          </a:xfrm>
          <a:prstGeom prst="rect">
            <a:avLst/>
          </a:prstGeom>
        </p:spPr>
        <p:txBody>
          <a:bodyPr lIns="0" tIns="0" rIns="0" bIns="0" rtlCol="0" anchor="t">
            <a:spAutoFit/>
          </a:bodyPr>
          <a:lstStyle/>
          <a:p>
            <a:pPr algn="l">
              <a:lnSpc>
                <a:spcPts val="3359"/>
              </a:lnSpc>
              <a:spcBef>
                <a:spcPct val="0"/>
              </a:spcBef>
            </a:pPr>
            <a:endParaRPr/>
          </a:p>
          <a:p>
            <a:pPr algn="l">
              <a:lnSpc>
                <a:spcPts val="3359"/>
              </a:lnSpc>
              <a:spcBef>
                <a:spcPct val="0"/>
              </a:spcBef>
            </a:pPr>
            <a:endParaRPr/>
          </a:p>
          <a:p>
            <a:pPr marL="518160" lvl="1" indent="-259080" algn="l">
              <a:lnSpc>
                <a:spcPts val="3359"/>
              </a:lnSpc>
              <a:spcBef>
                <a:spcPct val="0"/>
              </a:spcBef>
              <a:buFont typeface="Arial"/>
              <a:buChar char="•"/>
            </a:pPr>
            <a:r>
              <a:rPr lang="en-US" sz="2400">
                <a:solidFill>
                  <a:srgbClr val="000000"/>
                </a:solidFill>
                <a:latin typeface="Lato"/>
                <a:ea typeface="Lato"/>
                <a:cs typeface="Lato"/>
                <a:sym typeface="Lato"/>
              </a:rPr>
              <a:t>Provide an environment where the child can return with a clean slate and positive relationship with educators are more likely to take on strategies and guidance</a:t>
            </a:r>
          </a:p>
          <a:p>
            <a:pPr marL="518160" lvl="1" indent="-259080" algn="l">
              <a:lnSpc>
                <a:spcPts val="3359"/>
              </a:lnSpc>
              <a:spcBef>
                <a:spcPct val="0"/>
              </a:spcBef>
              <a:buFont typeface="Arial"/>
              <a:buChar char="•"/>
            </a:pPr>
            <a:r>
              <a:rPr lang="en-US" sz="2400">
                <a:solidFill>
                  <a:srgbClr val="000000"/>
                </a:solidFill>
                <a:latin typeface="Lato"/>
                <a:ea typeface="Lato"/>
                <a:cs typeface="Lato"/>
                <a:sym typeface="Lato"/>
              </a:rPr>
              <a:t>Increased motivation will increase the likelihood to engage in more learning or activities without the avoidance-based behaviours.</a:t>
            </a:r>
          </a:p>
          <a:p>
            <a:pPr marL="518160" lvl="1" indent="-259080" algn="l">
              <a:lnSpc>
                <a:spcPts val="3359"/>
              </a:lnSpc>
              <a:spcBef>
                <a:spcPct val="0"/>
              </a:spcBef>
              <a:buFont typeface="Arial"/>
              <a:buChar char="•"/>
            </a:pPr>
            <a:r>
              <a:rPr lang="en-US" sz="2400">
                <a:solidFill>
                  <a:srgbClr val="000000"/>
                </a:solidFill>
                <a:latin typeface="Lato"/>
                <a:ea typeface="Lato"/>
                <a:cs typeface="Lato"/>
                <a:sym typeface="Lato"/>
              </a:rPr>
              <a:t>Strong relationships support and accelerate the process and results of behaviour modification practices because the individual trusts the people involved and their intentions.</a:t>
            </a:r>
          </a:p>
          <a:p>
            <a:pPr marL="518160" lvl="1" indent="-259080" algn="l">
              <a:lnSpc>
                <a:spcPts val="3359"/>
              </a:lnSpc>
              <a:buFont typeface="Arial"/>
              <a:buChar char="•"/>
            </a:pPr>
            <a:r>
              <a:rPr lang="en-US" sz="2400">
                <a:solidFill>
                  <a:srgbClr val="000000"/>
                </a:solidFill>
                <a:latin typeface="Lato"/>
                <a:ea typeface="Lato"/>
                <a:cs typeface="Lato"/>
                <a:sym typeface="Lato"/>
              </a:rPr>
              <a:t> Strong relationships contribute to a more harmonious and productive classroom environment, benefiting all students.</a:t>
            </a:r>
          </a:p>
          <a:p>
            <a:pPr algn="l">
              <a:lnSpc>
                <a:spcPts val="3359"/>
              </a:lnSpc>
            </a:pPr>
            <a:endParaRPr lang="en-US" sz="2400">
              <a:solidFill>
                <a:srgbClr val="000000"/>
              </a:solidFill>
              <a:latin typeface="Lato"/>
              <a:ea typeface="Lato"/>
              <a:cs typeface="Lato"/>
              <a:sym typeface="Lato"/>
            </a:endParaRPr>
          </a:p>
          <a:p>
            <a:pPr algn="l">
              <a:lnSpc>
                <a:spcPts val="3359"/>
              </a:lnSpc>
              <a:spcBef>
                <a:spcPct val="0"/>
              </a:spcBef>
            </a:pPr>
            <a:endParaRPr lang="en-US" sz="2400">
              <a:solidFill>
                <a:srgbClr val="000000"/>
              </a:solidFill>
              <a:latin typeface="Lato"/>
              <a:ea typeface="Lato"/>
              <a:cs typeface="Lato"/>
              <a:sym typeface="Lato"/>
            </a:endParaRPr>
          </a:p>
          <a:p>
            <a:pPr algn="l">
              <a:lnSpc>
                <a:spcPts val="3359"/>
              </a:lnSpc>
              <a:spcBef>
                <a:spcPct val="0"/>
              </a:spcBef>
            </a:pPr>
            <a:endParaRPr lang="en-US" sz="2400">
              <a:solidFill>
                <a:srgbClr val="000000"/>
              </a:solidFill>
              <a:latin typeface="Lato"/>
              <a:ea typeface="Lato"/>
              <a:cs typeface="Lato"/>
              <a:sym typeface="Lato"/>
            </a:endParaRPr>
          </a:p>
        </p:txBody>
      </p:sp>
      <p:sp>
        <p:nvSpPr>
          <p:cNvPr id="7" name="Freeform 7"/>
          <p:cNvSpPr/>
          <p:nvPr/>
        </p:nvSpPr>
        <p:spPr>
          <a:xfrm>
            <a:off x="7613163" y="6892918"/>
            <a:ext cx="3218373" cy="3210327"/>
          </a:xfrm>
          <a:custGeom>
            <a:avLst/>
            <a:gdLst/>
            <a:ahLst/>
            <a:cxnLst/>
            <a:rect l="l" t="t" r="r" b="b"/>
            <a:pathLst>
              <a:path w="3218373" h="3210327">
                <a:moveTo>
                  <a:pt x="0" y="0"/>
                </a:moveTo>
                <a:lnTo>
                  <a:pt x="3218374" y="0"/>
                </a:lnTo>
                <a:lnTo>
                  <a:pt x="3218374" y="3210327"/>
                </a:lnTo>
                <a:lnTo>
                  <a:pt x="0" y="32103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TextBox 8"/>
          <p:cNvSpPr txBox="1"/>
          <p:nvPr/>
        </p:nvSpPr>
        <p:spPr>
          <a:xfrm>
            <a:off x="1028700" y="712014"/>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Challenging Behaviour </a:t>
            </a:r>
          </a:p>
        </p:txBody>
      </p:sp>
      <p:sp>
        <p:nvSpPr>
          <p:cNvPr id="10" name="Slide Number Placeholder 9">
            <a:extLst>
              <a:ext uri="{FF2B5EF4-FFF2-40B4-BE49-F238E27FC236}">
                <a16:creationId xmlns:a16="http://schemas.microsoft.com/office/drawing/2014/main" id="{AED41A0A-8D8B-0A06-65CA-C0A8ABA08E6E}"/>
              </a:ext>
            </a:extLst>
          </p:cNvPr>
          <p:cNvSpPr>
            <a:spLocks noGrp="1"/>
          </p:cNvSpPr>
          <p:nvPr>
            <p:ph type="sldNum" sz="quarter" idx="12"/>
          </p:nvPr>
        </p:nvSpPr>
        <p:spPr>
          <a:xfrm>
            <a:off x="15989813" y="9446754"/>
            <a:ext cx="2133600" cy="365125"/>
          </a:xfrm>
        </p:spPr>
        <p:txBody>
          <a:bodyPr/>
          <a:lstStyle/>
          <a:p>
            <a:fld id="{B6F15528-21DE-4FAA-801E-634DDDAF4B2B}" type="slidenum">
              <a:rPr lang="en-US" sz="1400" smtClean="0">
                <a:solidFill>
                  <a:schemeClr val="tx1"/>
                </a:solidFill>
              </a:rPr>
              <a:pPr/>
              <a:t>11</a:t>
            </a:fld>
            <a:endParaRPr lang="en-US" sz="1400">
              <a:solidFill>
                <a:schemeClr val="tx1"/>
              </a:solidFill>
            </a:endParaRPr>
          </a:p>
        </p:txBody>
      </p:sp>
      <p:sp>
        <p:nvSpPr>
          <p:cNvPr id="11" name="Rectangle 10">
            <a:extLst>
              <a:ext uri="{FF2B5EF4-FFF2-40B4-BE49-F238E27FC236}">
                <a16:creationId xmlns:a16="http://schemas.microsoft.com/office/drawing/2014/main" id="{D87BDA15-C18E-3DA6-3F18-D9B88ADF021E}"/>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2" name="Picture 2">
            <a:extLst>
              <a:ext uri="{FF2B5EF4-FFF2-40B4-BE49-F238E27FC236}">
                <a16:creationId xmlns:a16="http://schemas.microsoft.com/office/drawing/2014/main" id="{BD495D94-9912-D272-B504-0F2741C710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603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03376"/>
            <a:chOff x="0" y="0"/>
            <a:chExt cx="9665730" cy="266048"/>
          </a:xfrm>
          <a:solidFill>
            <a:srgbClr val="307C91"/>
          </a:solidFill>
        </p:grpSpPr>
        <p:sp>
          <p:nvSpPr>
            <p:cNvPr id="3" name="Freeform 3"/>
            <p:cNvSpPr/>
            <p:nvPr/>
          </p:nvSpPr>
          <p:spPr>
            <a:xfrm>
              <a:off x="0" y="0"/>
              <a:ext cx="9665729" cy="266048"/>
            </a:xfrm>
            <a:custGeom>
              <a:avLst/>
              <a:gdLst/>
              <a:ahLst/>
              <a:cxnLst/>
              <a:rect l="l" t="t" r="r" b="b"/>
              <a:pathLst>
                <a:path w="9665729" h="266048">
                  <a:moveTo>
                    <a:pt x="0" y="0"/>
                  </a:moveTo>
                  <a:lnTo>
                    <a:pt x="9665729" y="0"/>
                  </a:lnTo>
                  <a:lnTo>
                    <a:pt x="9665729" y="266048"/>
                  </a:lnTo>
                  <a:lnTo>
                    <a:pt x="0" y="266048"/>
                  </a:lnTo>
                  <a:close/>
                </a:path>
              </a:pathLst>
            </a:custGeom>
            <a:grpFill/>
          </p:spPr>
          <p:txBody>
            <a:bodyPr/>
            <a:lstStyle/>
            <a:p>
              <a:endParaRPr lang="en-AU"/>
            </a:p>
          </p:txBody>
        </p:sp>
        <p:sp>
          <p:nvSpPr>
            <p:cNvPr id="4" name="TextBox 4"/>
            <p:cNvSpPr txBox="1"/>
            <p:nvPr/>
          </p:nvSpPr>
          <p:spPr>
            <a:xfrm>
              <a:off x="0" y="-28575"/>
              <a:ext cx="9665730" cy="294623"/>
            </a:xfrm>
            <a:prstGeom prst="rect">
              <a:avLst/>
            </a:prstGeom>
            <a:grpFill/>
          </p:spPr>
          <p:txBody>
            <a:bodyPr lIns="48876" tIns="48876" rIns="48876" bIns="48876" rtlCol="0" anchor="ctr"/>
            <a:lstStyle/>
            <a:p>
              <a:pPr algn="ctr">
                <a:lnSpc>
                  <a:spcPts val="1346"/>
                </a:lnSpc>
              </a:pPr>
              <a:endParaRPr/>
            </a:p>
          </p:txBody>
        </p:sp>
      </p:grpSp>
      <p:sp>
        <p:nvSpPr>
          <p:cNvPr id="5" name="TextBox 5"/>
          <p:cNvSpPr txBox="1"/>
          <p:nvPr/>
        </p:nvSpPr>
        <p:spPr>
          <a:xfrm>
            <a:off x="1640271" y="2856242"/>
            <a:ext cx="15007456" cy="5611216"/>
          </a:xfrm>
          <a:prstGeom prst="rect">
            <a:avLst/>
          </a:prstGeom>
        </p:spPr>
        <p:txBody>
          <a:bodyPr lIns="0" tIns="0" rIns="0" bIns="0" rtlCol="0" anchor="t">
            <a:spAutoFit/>
          </a:bodyPr>
          <a:lstStyle/>
          <a:p>
            <a:pPr algn="ctr">
              <a:lnSpc>
                <a:spcPts val="3359"/>
              </a:lnSpc>
              <a:spcBef>
                <a:spcPct val="0"/>
              </a:spcBef>
            </a:pPr>
            <a:r>
              <a:rPr lang="en-US" sz="2400">
                <a:solidFill>
                  <a:srgbClr val="000000"/>
                </a:solidFill>
                <a:latin typeface="Lato"/>
                <a:ea typeface="Lato"/>
                <a:cs typeface="Lato"/>
                <a:sym typeface="Lato"/>
              </a:rPr>
              <a:t>In conclusion, building strong and authentic relationships through understanding, communication, trust, boundary-setting, and leading by example is essential for effectively managing challenging behaviours in children. These foundational elements create a supportive environment where children feel valued and secure, which enhances their willingness to engage in positive behaviours. When educators and caregivers </a:t>
            </a:r>
            <a:r>
              <a:rPr lang="en-US" sz="2400" err="1">
                <a:solidFill>
                  <a:srgbClr val="000000"/>
                </a:solidFill>
                <a:latin typeface="Lato"/>
                <a:ea typeface="Lato"/>
                <a:cs typeface="Lato"/>
                <a:sym typeface="Lato"/>
              </a:rPr>
              <a:t>prioritise</a:t>
            </a:r>
            <a:r>
              <a:rPr lang="en-US" sz="2400">
                <a:solidFill>
                  <a:srgbClr val="000000"/>
                </a:solidFill>
                <a:latin typeface="Lato"/>
                <a:ea typeface="Lato"/>
                <a:cs typeface="Lato"/>
                <a:sym typeface="Lato"/>
              </a:rPr>
              <a:t> these aspects, they not only address immediate </a:t>
            </a:r>
            <a:r>
              <a:rPr lang="en-AU" sz="2400">
                <a:solidFill>
                  <a:srgbClr val="000000"/>
                </a:solidFill>
                <a:latin typeface="Lato"/>
                <a:ea typeface="Lato"/>
                <a:cs typeface="Lato"/>
                <a:sym typeface="Lato"/>
              </a:rPr>
              <a:t>behavioural</a:t>
            </a:r>
            <a:r>
              <a:rPr lang="en-US" sz="2400">
                <a:solidFill>
                  <a:srgbClr val="000000"/>
                </a:solidFill>
                <a:latin typeface="Lato"/>
                <a:ea typeface="Lato"/>
                <a:cs typeface="Lato"/>
                <a:sym typeface="Lato"/>
              </a:rPr>
              <a:t> issues but also foster long-term emotional and social development.</a:t>
            </a:r>
          </a:p>
          <a:p>
            <a:pPr algn="ctr">
              <a:lnSpc>
                <a:spcPts val="3359"/>
              </a:lnSpc>
              <a:spcBef>
                <a:spcPct val="0"/>
              </a:spcBef>
            </a:pPr>
            <a:endParaRPr lang="en-US" sz="2400">
              <a:solidFill>
                <a:srgbClr val="000000"/>
              </a:solidFill>
              <a:latin typeface="Lato"/>
              <a:ea typeface="Lato"/>
              <a:cs typeface="Lato"/>
              <a:sym typeface="Lato"/>
            </a:endParaRPr>
          </a:p>
          <a:p>
            <a:pPr algn="ctr">
              <a:lnSpc>
                <a:spcPts val="3359"/>
              </a:lnSpc>
              <a:spcBef>
                <a:spcPct val="0"/>
              </a:spcBef>
            </a:pPr>
            <a:endParaRPr lang="en-US" sz="2400">
              <a:solidFill>
                <a:srgbClr val="000000"/>
              </a:solidFill>
              <a:latin typeface="Lato"/>
              <a:ea typeface="Lato"/>
              <a:cs typeface="Lato"/>
              <a:sym typeface="Lato"/>
            </a:endParaRPr>
          </a:p>
          <a:p>
            <a:pPr algn="ctr">
              <a:lnSpc>
                <a:spcPts val="9239"/>
              </a:lnSpc>
              <a:spcBef>
                <a:spcPct val="0"/>
              </a:spcBef>
            </a:pPr>
            <a:r>
              <a:rPr lang="en-US" sz="6599">
                <a:solidFill>
                  <a:srgbClr val="000000"/>
                </a:solidFill>
                <a:latin typeface="Lato"/>
                <a:ea typeface="Lato"/>
                <a:cs typeface="Lato"/>
                <a:sym typeface="Lato"/>
              </a:rPr>
              <a:t>Thankyou</a:t>
            </a:r>
          </a:p>
          <a:p>
            <a:pPr algn="ctr">
              <a:lnSpc>
                <a:spcPts val="3359"/>
              </a:lnSpc>
              <a:spcBef>
                <a:spcPct val="0"/>
              </a:spcBef>
            </a:pPr>
            <a:endParaRPr lang="en-US" sz="6599">
              <a:solidFill>
                <a:srgbClr val="000000"/>
              </a:solidFill>
              <a:latin typeface="Lato"/>
              <a:ea typeface="Lato"/>
              <a:cs typeface="Lato"/>
              <a:sym typeface="Lato"/>
            </a:endParaRPr>
          </a:p>
          <a:p>
            <a:pPr algn="ctr">
              <a:lnSpc>
                <a:spcPts val="3359"/>
              </a:lnSpc>
              <a:spcBef>
                <a:spcPct val="0"/>
              </a:spcBef>
            </a:pPr>
            <a:endParaRPr lang="en-US" sz="6599">
              <a:solidFill>
                <a:srgbClr val="000000"/>
              </a:solidFill>
              <a:latin typeface="Lato"/>
              <a:ea typeface="Lato"/>
              <a:cs typeface="Lato"/>
              <a:sym typeface="Lato"/>
            </a:endParaRPr>
          </a:p>
        </p:txBody>
      </p:sp>
      <p:sp>
        <p:nvSpPr>
          <p:cNvPr id="6" name="TextBox 6"/>
          <p:cNvSpPr txBox="1"/>
          <p:nvPr/>
        </p:nvSpPr>
        <p:spPr>
          <a:xfrm>
            <a:off x="950349" y="1211732"/>
            <a:ext cx="16387300" cy="936154"/>
          </a:xfrm>
          <a:prstGeom prst="rect">
            <a:avLst/>
          </a:prstGeom>
        </p:spPr>
        <p:txBody>
          <a:bodyPr lIns="0" tIns="0" rIns="0" bIns="0" rtlCol="0" anchor="t">
            <a:spAutoFit/>
          </a:bodyPr>
          <a:lstStyle/>
          <a:p>
            <a:pPr algn="ctr">
              <a:lnSpc>
                <a:spcPts val="7279"/>
              </a:lnSpc>
            </a:pPr>
            <a:r>
              <a:rPr lang="en-US" sz="6600" b="1">
                <a:solidFill>
                  <a:srgbClr val="000000"/>
                </a:solidFill>
                <a:latin typeface="Lato" panose="020F0502020204030203" pitchFamily="34" charset="0"/>
                <a:ea typeface="Lato" panose="020F0502020204030203" pitchFamily="34" charset="0"/>
                <a:cs typeface="Lato" panose="020F0502020204030203" pitchFamily="34" charset="0"/>
                <a:sym typeface="KG Ten Thousand Reasons Alt"/>
              </a:rPr>
              <a:t>Conclusion</a:t>
            </a:r>
          </a:p>
        </p:txBody>
      </p:sp>
      <p:sp>
        <p:nvSpPr>
          <p:cNvPr id="9" name="Slide Number Placeholder 8">
            <a:extLst>
              <a:ext uri="{FF2B5EF4-FFF2-40B4-BE49-F238E27FC236}">
                <a16:creationId xmlns:a16="http://schemas.microsoft.com/office/drawing/2014/main" id="{D522134D-FC44-C8BD-7854-CB0F1CCA659D}"/>
              </a:ext>
            </a:extLst>
          </p:cNvPr>
          <p:cNvSpPr>
            <a:spLocks noGrp="1"/>
          </p:cNvSpPr>
          <p:nvPr>
            <p:ph type="sldNum" sz="quarter" idx="12"/>
          </p:nvPr>
        </p:nvSpPr>
        <p:spPr>
          <a:xfrm>
            <a:off x="16069326" y="9732247"/>
            <a:ext cx="2133600" cy="365125"/>
          </a:xfrm>
        </p:spPr>
        <p:txBody>
          <a:bodyPr/>
          <a:lstStyle/>
          <a:p>
            <a:fld id="{B6F15528-21DE-4FAA-801E-634DDDAF4B2B}" type="slidenum">
              <a:rPr lang="en-US" sz="1400" smtClean="0">
                <a:solidFill>
                  <a:schemeClr val="tx1"/>
                </a:solidFill>
              </a:rPr>
              <a:pPr/>
              <a:t>12</a:t>
            </a:fld>
            <a:endParaRPr lang="en-US" sz="1400">
              <a:solidFill>
                <a:schemeClr val="tx1"/>
              </a:solidFill>
            </a:endParaRPr>
          </a:p>
        </p:txBody>
      </p:sp>
      <p:sp>
        <p:nvSpPr>
          <p:cNvPr id="10" name="Rectangle 9">
            <a:extLst>
              <a:ext uri="{FF2B5EF4-FFF2-40B4-BE49-F238E27FC236}">
                <a16:creationId xmlns:a16="http://schemas.microsoft.com/office/drawing/2014/main" id="{E325F5FC-2EE7-2172-8D1C-2A067C8A41EA}"/>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11" name="Picture 2">
            <a:extLst>
              <a:ext uri="{FF2B5EF4-FFF2-40B4-BE49-F238E27FC236}">
                <a16:creationId xmlns:a16="http://schemas.microsoft.com/office/drawing/2014/main" id="{7AC9AE15-D9A0-AF66-1C5A-0D31171B5D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02" y="8900517"/>
            <a:ext cx="1000133" cy="10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895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32489"/>
            <a:ext cx="18288000" cy="721972"/>
            <a:chOff x="0" y="-28575"/>
            <a:chExt cx="9665730" cy="305895"/>
          </a:xfrm>
          <a:solidFill>
            <a:srgbClr val="307C91"/>
          </a:solidFill>
        </p:grpSpPr>
        <p:sp>
          <p:nvSpPr>
            <p:cNvPr id="4" name="Freeform 4"/>
            <p:cNvSpPr/>
            <p:nvPr/>
          </p:nvSpPr>
          <p:spPr>
            <a:xfrm>
              <a:off x="0" y="0"/>
              <a:ext cx="9665729" cy="277320"/>
            </a:xfrm>
            <a:custGeom>
              <a:avLst/>
              <a:gdLst/>
              <a:ahLst/>
              <a:cxnLst/>
              <a:rect l="l" t="t" r="r" b="b"/>
              <a:pathLst>
                <a:path w="9665729" h="277320">
                  <a:moveTo>
                    <a:pt x="0" y="0"/>
                  </a:moveTo>
                  <a:lnTo>
                    <a:pt x="9665729" y="0"/>
                  </a:lnTo>
                  <a:lnTo>
                    <a:pt x="9665729" y="277320"/>
                  </a:lnTo>
                  <a:lnTo>
                    <a:pt x="0" y="277320"/>
                  </a:lnTo>
                  <a:close/>
                </a:path>
              </a:pathLst>
            </a:custGeom>
            <a:grpFill/>
            <a:ln>
              <a:solidFill>
                <a:srgbClr val="1E4B5D"/>
              </a:solidFill>
            </a:ln>
          </p:spPr>
          <p:txBody>
            <a:bodyPr/>
            <a:lstStyle/>
            <a:p>
              <a:endParaRPr lang="en-AU"/>
            </a:p>
          </p:txBody>
        </p:sp>
        <p:sp>
          <p:nvSpPr>
            <p:cNvPr id="5" name="TextBox 5"/>
            <p:cNvSpPr txBox="1"/>
            <p:nvPr/>
          </p:nvSpPr>
          <p:spPr>
            <a:xfrm>
              <a:off x="0" y="-28575"/>
              <a:ext cx="9665730" cy="305895"/>
            </a:xfrm>
            <a:prstGeom prst="rect">
              <a:avLst/>
            </a:prstGeom>
            <a:grpFill/>
            <a:ln>
              <a:solidFill>
                <a:srgbClr val="1E4B5D"/>
              </a:solidFill>
            </a:ln>
          </p:spPr>
          <p:txBody>
            <a:bodyPr lIns="48876" tIns="48876" rIns="48876" bIns="48876" rtlCol="0" anchor="ctr"/>
            <a:lstStyle/>
            <a:p>
              <a:pPr algn="ctr">
                <a:lnSpc>
                  <a:spcPts val="1346"/>
                </a:lnSpc>
              </a:pPr>
              <a:endParaRPr/>
            </a:p>
          </p:txBody>
        </p:sp>
      </p:grpSp>
      <p:sp>
        <p:nvSpPr>
          <p:cNvPr id="8" name="TextBox 8"/>
          <p:cNvSpPr txBox="1"/>
          <p:nvPr/>
        </p:nvSpPr>
        <p:spPr>
          <a:xfrm>
            <a:off x="3909837" y="1292318"/>
            <a:ext cx="5505361" cy="956031"/>
          </a:xfrm>
          <a:prstGeom prst="rect">
            <a:avLst/>
          </a:prstGeom>
        </p:spPr>
        <p:txBody>
          <a:bodyPr lIns="0" tIns="0" rIns="0" bIns="0" rtlCol="0" anchor="t">
            <a:spAutoFit/>
          </a:bodyPr>
          <a:lstStyle/>
          <a:p>
            <a:pPr algn="ctr">
              <a:lnSpc>
                <a:spcPts val="7279"/>
              </a:lnSpc>
            </a:pPr>
            <a:r>
              <a:rPr lang="en-US" sz="6600">
                <a:solidFill>
                  <a:srgbClr val="17406D"/>
                </a:solidFill>
                <a:latin typeface="Lato" panose="020F0502020204030203" pitchFamily="34" charset="0"/>
                <a:ea typeface="Lato" panose="020F0502020204030203" pitchFamily="34" charset="0"/>
                <a:cs typeface="Lato" panose="020F0502020204030203" pitchFamily="34" charset="0"/>
              </a:rPr>
              <a:t>Contact</a:t>
            </a:r>
            <a:endParaRPr lang="en-US">
              <a:latin typeface="Lato" panose="020F0502020204030203" pitchFamily="34" charset="0"/>
              <a:ea typeface="Lato" panose="020F0502020204030203" pitchFamily="34" charset="0"/>
              <a:cs typeface="Lato" panose="020F0502020204030203" pitchFamily="34" charset="0"/>
            </a:endParaRPr>
          </a:p>
        </p:txBody>
      </p:sp>
      <p:sp>
        <p:nvSpPr>
          <p:cNvPr id="14" name="Freeform 10">
            <a:extLst>
              <a:ext uri="{FF2B5EF4-FFF2-40B4-BE49-F238E27FC236}">
                <a16:creationId xmlns:a16="http://schemas.microsoft.com/office/drawing/2014/main" id="{0188027E-A0BE-3EB4-47AB-FAF376BD1E1C}"/>
              </a:ext>
            </a:extLst>
          </p:cNvPr>
          <p:cNvSpPr/>
          <p:nvPr/>
        </p:nvSpPr>
        <p:spPr>
          <a:xfrm flipH="1" flipV="1">
            <a:off x="11408613" y="396240"/>
            <a:ext cx="45719" cy="293243"/>
          </a:xfrm>
          <a:custGeom>
            <a:avLst/>
            <a:gdLst/>
            <a:ahLst/>
            <a:cxnLst/>
            <a:rect l="l" t="t" r="r" b="b"/>
            <a:pathLst>
              <a:path w="7984109" h="11455400">
                <a:moveTo>
                  <a:pt x="12700" y="0"/>
                </a:moveTo>
                <a:lnTo>
                  <a:pt x="7971409" y="0"/>
                </a:lnTo>
                <a:cubicBezTo>
                  <a:pt x="7978394" y="0"/>
                  <a:pt x="7984109" y="5715"/>
                  <a:pt x="7984109" y="12700"/>
                </a:cubicBezTo>
                <a:lnTo>
                  <a:pt x="7984109" y="11442700"/>
                </a:lnTo>
                <a:cubicBezTo>
                  <a:pt x="7984109" y="11449685"/>
                  <a:pt x="7978394" y="11455400"/>
                  <a:pt x="7971409" y="11455400"/>
                </a:cubicBezTo>
                <a:lnTo>
                  <a:pt x="12700" y="11455400"/>
                </a:lnTo>
                <a:cubicBezTo>
                  <a:pt x="5715" y="11455400"/>
                  <a:pt x="0" y="11449685"/>
                  <a:pt x="0" y="11442700"/>
                </a:cubicBezTo>
                <a:lnTo>
                  <a:pt x="0" y="12700"/>
                </a:lnTo>
                <a:cubicBezTo>
                  <a:pt x="0" y="5715"/>
                  <a:pt x="5715" y="0"/>
                  <a:pt x="12700" y="0"/>
                </a:cubicBezTo>
                <a:moveTo>
                  <a:pt x="12700" y="25400"/>
                </a:moveTo>
                <a:lnTo>
                  <a:pt x="12700" y="12700"/>
                </a:lnTo>
                <a:lnTo>
                  <a:pt x="25400" y="12700"/>
                </a:lnTo>
                <a:lnTo>
                  <a:pt x="25400" y="11442700"/>
                </a:lnTo>
                <a:lnTo>
                  <a:pt x="12700" y="11442700"/>
                </a:lnTo>
                <a:lnTo>
                  <a:pt x="12700" y="11430000"/>
                </a:lnTo>
                <a:lnTo>
                  <a:pt x="7971409" y="11430000"/>
                </a:lnTo>
                <a:lnTo>
                  <a:pt x="7971409" y="11442700"/>
                </a:lnTo>
                <a:lnTo>
                  <a:pt x="7958709" y="11442700"/>
                </a:lnTo>
                <a:lnTo>
                  <a:pt x="7958709" y="12700"/>
                </a:lnTo>
                <a:lnTo>
                  <a:pt x="7971409" y="12700"/>
                </a:lnTo>
                <a:lnTo>
                  <a:pt x="7971409" y="25400"/>
                </a:lnTo>
                <a:lnTo>
                  <a:pt x="12700" y="25400"/>
                </a:lnTo>
                <a:close/>
              </a:path>
            </a:pathLst>
          </a:custGeom>
          <a:solidFill>
            <a:srgbClr val="C9C9C9"/>
          </a:solidFill>
        </p:spPr>
        <p:txBody>
          <a:bodyPr/>
          <a:lstStyle/>
          <a:p>
            <a:endParaRPr lang="en-AU"/>
          </a:p>
        </p:txBody>
      </p:sp>
      <p:sp>
        <p:nvSpPr>
          <p:cNvPr id="19" name="Freeform 12">
            <a:extLst>
              <a:ext uri="{FF2B5EF4-FFF2-40B4-BE49-F238E27FC236}">
                <a16:creationId xmlns:a16="http://schemas.microsoft.com/office/drawing/2014/main" id="{05CFE6A0-050A-3D63-359A-90950F35B1CB}"/>
              </a:ext>
            </a:extLst>
          </p:cNvPr>
          <p:cNvSpPr/>
          <p:nvPr/>
        </p:nvSpPr>
        <p:spPr>
          <a:xfrm>
            <a:off x="6662518" y="4592767"/>
            <a:ext cx="2989536" cy="2730994"/>
          </a:xfrm>
          <a:custGeom>
            <a:avLst/>
            <a:gdLst/>
            <a:ahLst/>
            <a:cxnLst/>
            <a:rect l="l" t="t" r="r" b="b"/>
            <a:pathLst>
              <a:path w="3500031" h="3500031">
                <a:moveTo>
                  <a:pt x="0" y="0"/>
                </a:moveTo>
                <a:lnTo>
                  <a:pt x="3500031" y="0"/>
                </a:lnTo>
                <a:lnTo>
                  <a:pt x="3500031" y="3500031"/>
                </a:lnTo>
                <a:lnTo>
                  <a:pt x="0" y="3500031"/>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pic>
        <p:nvPicPr>
          <p:cNvPr id="1026" name="Picture 2">
            <a:extLst>
              <a:ext uri="{FF2B5EF4-FFF2-40B4-BE49-F238E27FC236}">
                <a16:creationId xmlns:a16="http://schemas.microsoft.com/office/drawing/2014/main" id="{75E56F1D-FD7C-D62F-BEB6-573BD2AF72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842" y="6721475"/>
            <a:ext cx="2413553" cy="865866"/>
          </a:xfrm>
          <a:prstGeom prst="rect">
            <a:avLst/>
          </a:prstGeom>
          <a:solidFill>
            <a:schemeClr val="bg1">
              <a:alpha val="43000"/>
            </a:schemeClr>
          </a:solidFill>
        </p:spPr>
      </p:pic>
      <p:sp>
        <p:nvSpPr>
          <p:cNvPr id="15" name="TextBox 14">
            <a:extLst>
              <a:ext uri="{FF2B5EF4-FFF2-40B4-BE49-F238E27FC236}">
                <a16:creationId xmlns:a16="http://schemas.microsoft.com/office/drawing/2014/main" id="{9FCB7956-86A8-5EBD-D1BF-6693863A0400}"/>
              </a:ext>
            </a:extLst>
          </p:cNvPr>
          <p:cNvSpPr txBox="1"/>
          <p:nvPr/>
        </p:nvSpPr>
        <p:spPr>
          <a:xfrm>
            <a:off x="768731" y="2457888"/>
            <a:ext cx="13129591" cy="4269759"/>
          </a:xfrm>
          <a:prstGeom prst="rect">
            <a:avLst/>
          </a:prstGeom>
          <a:noFill/>
        </p:spPr>
        <p:txBody>
          <a:bodyPr wrap="square">
            <a:spAutoFit/>
          </a:bodyPr>
          <a:lstStyle/>
          <a:p>
            <a:pPr algn="l">
              <a:lnSpc>
                <a:spcPts val="2764"/>
              </a:lnSpc>
            </a:pPr>
            <a:r>
              <a:rPr lang="en-US" sz="2800" spc="-14">
                <a:solidFill>
                  <a:srgbClr val="000000"/>
                </a:solidFill>
                <a:latin typeface="TT Rounds Condensed" panose="020B0604020202020204" charset="0"/>
              </a:rPr>
              <a:t>Email: </a:t>
            </a:r>
            <a:r>
              <a:rPr lang="en-US" sz="2800" u="sng" spc="-14">
                <a:solidFill>
                  <a:srgbClr val="2A9E8A"/>
                </a:solidFill>
                <a:latin typeface="TT Rounds Condensed" panose="020B0604020202020204" charset="0"/>
                <a:hlinkClick r:id="rId4" tooltip="mailto:admin@cdbspecialists.com.au"/>
              </a:rPr>
              <a:t>admin@cdbspecialists.com.au</a:t>
            </a:r>
          </a:p>
          <a:p>
            <a:pPr algn="l">
              <a:lnSpc>
                <a:spcPts val="2764"/>
              </a:lnSpc>
            </a:pPr>
            <a:r>
              <a:rPr lang="en-US" sz="2800" spc="-14">
                <a:solidFill>
                  <a:srgbClr val="000000"/>
                </a:solidFill>
                <a:latin typeface="TT Rounds Condensed" panose="020B0604020202020204" charset="0"/>
              </a:rPr>
              <a:t>	</a:t>
            </a:r>
          </a:p>
          <a:p>
            <a:pPr algn="l">
              <a:lnSpc>
                <a:spcPts val="2764"/>
              </a:lnSpc>
            </a:pPr>
            <a:r>
              <a:rPr lang="en-US" sz="2800" spc="-14">
                <a:solidFill>
                  <a:srgbClr val="000000"/>
                </a:solidFill>
                <a:latin typeface="TT Rounds Condensed" panose="020B0604020202020204" charset="0"/>
              </a:rPr>
              <a:t>Website: </a:t>
            </a:r>
            <a:r>
              <a:rPr lang="en-US" sz="2800" u="sng" spc="-14">
                <a:solidFill>
                  <a:srgbClr val="2A9E8A"/>
                </a:solidFill>
                <a:latin typeface="TT Rounds Condensed" panose="020B0604020202020204" charset="0"/>
                <a:hlinkClick r:id="rId5" tooltip="http://www.cdbspecialists.com.au/"/>
              </a:rPr>
              <a:t>www.cdbspecialists.com.au</a:t>
            </a:r>
          </a:p>
          <a:p>
            <a:pPr algn="l">
              <a:lnSpc>
                <a:spcPts val="2764"/>
              </a:lnSpc>
            </a:pPr>
            <a:r>
              <a:rPr lang="en-US" sz="2800" spc="-14">
                <a:solidFill>
                  <a:srgbClr val="000000"/>
                </a:solidFill>
                <a:latin typeface="TT Rounds Condensed" panose="020B0604020202020204" charset="0"/>
              </a:rPr>
              <a:t>		</a:t>
            </a:r>
          </a:p>
          <a:p>
            <a:pPr algn="l">
              <a:lnSpc>
                <a:spcPts val="2764"/>
              </a:lnSpc>
            </a:pPr>
            <a:r>
              <a:rPr lang="en-US" sz="2800" spc="-14">
                <a:solidFill>
                  <a:srgbClr val="000000"/>
                </a:solidFill>
                <a:latin typeface="TT Rounds Condensed" panose="020B0604020202020204" charset="0"/>
              </a:rPr>
              <a:t>Online Learning Platform: </a:t>
            </a:r>
            <a:r>
              <a:rPr lang="en-US" sz="2800" u="sng" spc="-14">
                <a:solidFill>
                  <a:srgbClr val="2A9E8A"/>
                </a:solidFill>
                <a:latin typeface="TT Rounds Condensed" panose="020B0604020202020204" charset="0"/>
                <a:hlinkClick r:id="rId6" tooltip="https://learning.cdbspecialists.com.au/"/>
              </a:rPr>
              <a:t>https://learning.cdbspecialists.com.au</a:t>
            </a:r>
          </a:p>
          <a:p>
            <a:pPr>
              <a:lnSpc>
                <a:spcPts val="6552"/>
              </a:lnSpc>
              <a:spcBef>
                <a:spcPct val="0"/>
              </a:spcBef>
            </a:pPr>
            <a:r>
              <a:rPr lang="en-US" sz="2800">
                <a:solidFill>
                  <a:srgbClr val="17406D"/>
                </a:solidFill>
                <a:latin typeface="TT Rounds Condensed"/>
              </a:rPr>
              <a:t>FILIT Website: </a:t>
            </a:r>
            <a:r>
              <a:rPr lang="en-US" sz="2800">
                <a:solidFill>
                  <a:srgbClr val="17406D"/>
                </a:solidFill>
                <a:latin typeface="TT Rounds Condensed"/>
                <a:hlinkClick r:id="rId7"/>
              </a:rPr>
              <a:t>www.filit.com.au</a:t>
            </a:r>
            <a:endParaRPr lang="en-US" sz="2800">
              <a:solidFill>
                <a:srgbClr val="17406D"/>
              </a:solidFill>
              <a:latin typeface="TT Rounds Condensed"/>
            </a:endParaRPr>
          </a:p>
          <a:p>
            <a:pPr>
              <a:lnSpc>
                <a:spcPts val="6552"/>
              </a:lnSpc>
              <a:spcBef>
                <a:spcPct val="0"/>
              </a:spcBef>
            </a:pPr>
            <a:r>
              <a:rPr lang="en-US" sz="2800">
                <a:solidFill>
                  <a:srgbClr val="17406D"/>
                </a:solidFill>
                <a:latin typeface="TT Rounds Condensed"/>
              </a:rPr>
              <a:t>Email: </a:t>
            </a:r>
            <a:r>
              <a:rPr lang="en-US" sz="2800">
                <a:solidFill>
                  <a:srgbClr val="17406D"/>
                </a:solidFill>
                <a:latin typeface="TT Rounds Condensed"/>
                <a:hlinkClick r:id="rId8"/>
              </a:rPr>
              <a:t>support@filit.com.au</a:t>
            </a:r>
            <a:r>
              <a:rPr lang="en-US" sz="2800">
                <a:solidFill>
                  <a:srgbClr val="17406D"/>
                </a:solidFill>
                <a:latin typeface="TT Rounds Condensed"/>
              </a:rPr>
              <a:t>	</a:t>
            </a:r>
          </a:p>
          <a:p>
            <a:pPr algn="l">
              <a:lnSpc>
                <a:spcPts val="2764"/>
              </a:lnSpc>
            </a:pPr>
            <a:endParaRPr lang="en-US" sz="2800" u="sng" spc="-14">
              <a:solidFill>
                <a:srgbClr val="2A9E8A"/>
              </a:solidFill>
              <a:latin typeface="TT Rounds Condensed" panose="020B0604020202020204" charset="0"/>
              <a:hlinkClick r:id="rId6" tooltip="https://learning.cdbspecialists.com.au/"/>
            </a:endParaRPr>
          </a:p>
          <a:p>
            <a:pPr algn="l">
              <a:lnSpc>
                <a:spcPts val="2764"/>
              </a:lnSpc>
            </a:pPr>
            <a:endParaRPr lang="en-US" sz="1800" u="sng" spc="-14">
              <a:solidFill>
                <a:srgbClr val="2A9E8A"/>
              </a:solidFill>
              <a:latin typeface="TT Rounds Condensed Light"/>
              <a:hlinkClick r:id="rId6" tooltip="https://learning.cdbspecialists.com.au/"/>
            </a:endParaRPr>
          </a:p>
        </p:txBody>
      </p:sp>
      <p:sp>
        <p:nvSpPr>
          <p:cNvPr id="17" name="TextBox 16">
            <a:extLst>
              <a:ext uri="{FF2B5EF4-FFF2-40B4-BE49-F238E27FC236}">
                <a16:creationId xmlns:a16="http://schemas.microsoft.com/office/drawing/2014/main" id="{3C57A0D7-2B84-701F-AC07-2BBD5005C693}"/>
              </a:ext>
            </a:extLst>
          </p:cNvPr>
          <p:cNvSpPr txBox="1"/>
          <p:nvPr/>
        </p:nvSpPr>
        <p:spPr>
          <a:xfrm>
            <a:off x="17433234" y="9607862"/>
            <a:ext cx="9144000" cy="369332"/>
          </a:xfrm>
          <a:prstGeom prst="rect">
            <a:avLst/>
          </a:prstGeom>
          <a:noFill/>
        </p:spPr>
        <p:txBody>
          <a:bodyPr wrap="square">
            <a:spAutoFit/>
          </a:bodyPr>
          <a:lstStyle/>
          <a:p>
            <a:fld id="{B6F15528-21DE-4FAA-801E-634DDDAF4B2B}" type="slidenum">
              <a:rPr lang="en-US" dirty="0" smtClean="0">
                <a:solidFill>
                  <a:schemeClr val="tx1"/>
                </a:solidFill>
              </a:rPr>
              <a:pPr/>
              <a:t>13</a:t>
            </a:fld>
            <a:endParaRPr lang="en-AU"/>
          </a:p>
        </p:txBody>
      </p:sp>
      <p:sp>
        <p:nvSpPr>
          <p:cNvPr id="2" name="Rectangle 1">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pic>
        <p:nvPicPr>
          <p:cNvPr id="2052" name="Picture 4">
            <a:extLst>
              <a:ext uri="{FF2B5EF4-FFF2-40B4-BE49-F238E27FC236}">
                <a16:creationId xmlns:a16="http://schemas.microsoft.com/office/drawing/2014/main" id="{6E2EF750-E46A-D940-EBF8-EF6CC8526F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59440" y="1482127"/>
            <a:ext cx="6759829" cy="675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59031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b27e57-fc81-4cde-85ca-dad5afb84ea3">
      <Terms xmlns="http://schemas.microsoft.com/office/infopath/2007/PartnerControls"/>
    </lcf76f155ced4ddcb4097134ff3c332f>
    <TaxCatchAll xmlns="c227adb6-31c0-4439-96b7-831750040ec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C78ABACDCB874F859A4CB2D0BD6ED0" ma:contentTypeVersion="18" ma:contentTypeDescription="Create a new document." ma:contentTypeScope="" ma:versionID="c4b9e7eda0b027d7fd3b9875095853b9">
  <xsd:schema xmlns:xsd="http://www.w3.org/2001/XMLSchema" xmlns:xs="http://www.w3.org/2001/XMLSchema" xmlns:p="http://schemas.microsoft.com/office/2006/metadata/properties" xmlns:ns2="ffb27e57-fc81-4cde-85ca-dad5afb84ea3" xmlns:ns3="c227adb6-31c0-4439-96b7-831750040ec0" targetNamespace="http://schemas.microsoft.com/office/2006/metadata/properties" ma:root="true" ma:fieldsID="6376b58be222373235df377ffaca41dd" ns2:_="" ns3:_="">
    <xsd:import namespace="ffb27e57-fc81-4cde-85ca-dad5afb84ea3"/>
    <xsd:import namespace="c227adb6-31c0-4439-96b7-831750040e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b27e57-fc81-4cde-85ca-dad5afb84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265283-f25b-43ac-8afa-85d812b77702"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27adb6-31c0-4439-96b7-831750040ec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1930325-9d6c-4657-8bb7-6d2d67830ef4}" ma:internalName="TaxCatchAll" ma:showField="CatchAllData" ma:web="c227adb6-31c0-4439-96b7-831750040e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451040-0D93-4732-8261-B4FFB8A3FC5A}">
  <ds:schemaRefs>
    <ds:schemaRef ds:uri="c227adb6-31c0-4439-96b7-831750040ec0"/>
    <ds:schemaRef ds:uri="ffb27e57-fc81-4cde-85ca-dad5afb84e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015C528-C51B-49CE-A76E-5C91681BEA24}">
  <ds:schemaRefs>
    <ds:schemaRef ds:uri="http://schemas.microsoft.com/sharepoint/v3/contenttype/forms"/>
  </ds:schemaRefs>
</ds:datastoreItem>
</file>

<file path=customXml/itemProps3.xml><?xml version="1.0" encoding="utf-8"?>
<ds:datastoreItem xmlns:ds="http://schemas.openxmlformats.org/officeDocument/2006/customXml" ds:itemID="{C5454753-2D8A-44A1-A128-62B5FB4CAF46}">
  <ds:schemaRefs>
    <ds:schemaRef ds:uri="c227adb6-31c0-4439-96b7-831750040ec0"/>
    <ds:schemaRef ds:uri="ffb27e57-fc81-4cde-85ca-dad5afb84e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Custom</PresentationFormat>
  <Slides>13</Slides>
  <Notes>0</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2013 - 2022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Supporting Escalation and De-Escalation.pptx</dc:title>
  <cp:revision>1</cp:revision>
  <cp:lastPrinted>2025-03-13T10:15:14Z</cp:lastPrinted>
  <dcterms:created xsi:type="dcterms:W3CDTF">2006-08-16T00:00:00Z</dcterms:created>
  <dcterms:modified xsi:type="dcterms:W3CDTF">2025-03-14T04:34:10Z</dcterms:modified>
  <dc:identifier>DAF5R7FZ274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0x010100A8C78ABACDCB874F859A4CB2D0BD6ED0</vt:lpwstr>
  </property>
  <property fmtid="{D5CDD505-2E9C-101B-9397-08002B2CF9AE}" pid="3" name="MediaServiceImageTags">
    <vt:lpwstr/>
  </property>
</Properties>
</file>